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257" r:id="rId2"/>
    <p:sldId id="263" r:id="rId3"/>
    <p:sldId id="264" r:id="rId4"/>
    <p:sldId id="266" r:id="rId5"/>
    <p:sldId id="267" r:id="rId6"/>
    <p:sldId id="283" r:id="rId7"/>
    <p:sldId id="268" r:id="rId8"/>
    <p:sldId id="269" r:id="rId9"/>
    <p:sldId id="270" r:id="rId10"/>
    <p:sldId id="271" r:id="rId11"/>
    <p:sldId id="272" r:id="rId12"/>
    <p:sldId id="274" r:id="rId13"/>
    <p:sldId id="265" r:id="rId14"/>
    <p:sldId id="273" r:id="rId15"/>
    <p:sldId id="275" r:id="rId16"/>
    <p:sldId id="276" r:id="rId17"/>
    <p:sldId id="277" r:id="rId18"/>
    <p:sldId id="278" r:id="rId19"/>
    <p:sldId id="284" r:id="rId20"/>
    <p:sldId id="285" r:id="rId21"/>
    <p:sldId id="279" r:id="rId22"/>
    <p:sldId id="280" r:id="rId23"/>
    <p:sldId id="281" r:id="rId24"/>
    <p:sldId id="262" r:id="rId25"/>
    <p:sldId id="259" r:id="rId26"/>
    <p:sldId id="282" r:id="rId27"/>
    <p:sldId id="261" r:id="rId28"/>
    <p:sldId id="260" r:id="rId29"/>
    <p:sldId id="290" r:id="rId30"/>
    <p:sldId id="291" r:id="rId31"/>
    <p:sldId id="286" r:id="rId32"/>
    <p:sldId id="287" r:id="rId33"/>
    <p:sldId id="288" r:id="rId34"/>
    <p:sldId id="289" r:id="rId3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D7tnaNwee4Ivg3D5j9We3g==" hashData="4x6UsiIHFjGahK/98TPZcn8iQQXSaJsPRnqeqFO/0yF/13HUii96VTWSbofBOVOp5WAj5yYlMhGy5puhHKCCE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FF00"/>
    <a:srgbClr val="008000"/>
    <a:srgbClr val="0000FF"/>
    <a:srgbClr val="FF3300"/>
    <a:srgbClr val="99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7" autoAdjust="0"/>
    <p:restoredTop sz="94660"/>
  </p:normalViewPr>
  <p:slideViewPr>
    <p:cSldViewPr>
      <p:cViewPr varScale="1">
        <p:scale>
          <a:sx n="54" d="100"/>
          <a:sy n="54" d="100"/>
        </p:scale>
        <p:origin x="658"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4D3C7EE-B348-4B60-B70A-B6F4473DE61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71" name="Rectangle 3">
            <a:extLst>
              <a:ext uri="{FF2B5EF4-FFF2-40B4-BE49-F238E27FC236}">
                <a16:creationId xmlns:a16="http://schemas.microsoft.com/office/drawing/2014/main" id="{2C6EE203-0A36-4B1E-8A4C-C40CF085EF3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172" name="Rectangle 4">
            <a:extLst>
              <a:ext uri="{FF2B5EF4-FFF2-40B4-BE49-F238E27FC236}">
                <a16:creationId xmlns:a16="http://schemas.microsoft.com/office/drawing/2014/main" id="{08EA1593-14A2-4184-BC46-92E85C8D0F2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73" name="Rectangle 5">
            <a:extLst>
              <a:ext uri="{FF2B5EF4-FFF2-40B4-BE49-F238E27FC236}">
                <a16:creationId xmlns:a16="http://schemas.microsoft.com/office/drawing/2014/main" id="{109E95CA-DAC0-425A-94BF-8AF1E4BC93C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55AB34B-3A0F-4175-AAF0-46927D7C2DA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2536B2-4D20-4CB7-817A-0D6FEF9E56E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a:extLst>
              <a:ext uri="{FF2B5EF4-FFF2-40B4-BE49-F238E27FC236}">
                <a16:creationId xmlns:a16="http://schemas.microsoft.com/office/drawing/2014/main" id="{EF726A11-1086-4662-ABA7-CFA2B1DEF08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7892" name="Rectangle 4">
            <a:extLst>
              <a:ext uri="{FF2B5EF4-FFF2-40B4-BE49-F238E27FC236}">
                <a16:creationId xmlns:a16="http://schemas.microsoft.com/office/drawing/2014/main" id="{AC580D5C-C466-4C67-9796-6F677562888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D9CF7D39-D401-43EC-9917-7349DE8BFEB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8E4D1D1A-E40D-4EDC-A347-1EC4016EF25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a:extLst>
              <a:ext uri="{FF2B5EF4-FFF2-40B4-BE49-F238E27FC236}">
                <a16:creationId xmlns:a16="http://schemas.microsoft.com/office/drawing/2014/main" id="{005A5906-7ADC-4E90-9820-5B81904AE3F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E9B823-13A7-4D0E-9C11-85DABC6D664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78069AB-FF4E-4DF5-B81B-729B528117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A6B124E-1F33-42CF-9E6F-9F13A1B89802}" type="slidenum">
              <a:rPr lang="en-US" altLang="en-US" sz="1200"/>
              <a:pPr eaLnBrk="1" hangingPunct="1"/>
              <a:t>1</a:t>
            </a:fld>
            <a:endParaRPr lang="en-US" altLang="en-US" sz="1200"/>
          </a:p>
        </p:txBody>
      </p:sp>
      <p:sp>
        <p:nvSpPr>
          <p:cNvPr id="38915" name="Rectangle 2">
            <a:extLst>
              <a:ext uri="{FF2B5EF4-FFF2-40B4-BE49-F238E27FC236}">
                <a16:creationId xmlns:a16="http://schemas.microsoft.com/office/drawing/2014/main" id="{722194D0-4E39-454C-A259-29334568E234}"/>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4E401368-C194-4B02-BCBC-35E6A3AA84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66598DA-EAF4-4B02-84EF-9E04D44AC3CC}"/>
              </a:ext>
            </a:extLst>
          </p:cNvPr>
          <p:cNvSpPr>
            <a:spLocks noGrp="1" noRot="1" noChangeAspect="1" noTextEdit="1"/>
          </p:cNvSpPr>
          <p:nvPr>
            <p:ph type="sldImg"/>
          </p:nvPr>
        </p:nvSpPr>
        <p:spPr>
          <a:xfrm>
            <a:off x="381000" y="685800"/>
            <a:ext cx="6096000" cy="3429000"/>
          </a:xfrm>
          <a:ln/>
        </p:spPr>
      </p:sp>
      <p:sp>
        <p:nvSpPr>
          <p:cNvPr id="48131" name="Notes Placeholder 2">
            <a:extLst>
              <a:ext uri="{FF2B5EF4-FFF2-40B4-BE49-F238E27FC236}">
                <a16:creationId xmlns:a16="http://schemas.microsoft.com/office/drawing/2014/main" id="{69AC7590-C133-484B-A78C-7BE07A2F5C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0D194D39-3B97-4409-965F-CCF577430D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0BBC6A1-F0F8-4995-A8B6-4C12CA800C21}"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8578E30-B666-47E0-BB24-16E9139DC2FB}"/>
              </a:ext>
            </a:extLst>
          </p:cNvPr>
          <p:cNvSpPr>
            <a:spLocks noGrp="1" noRot="1" noChangeAspect="1" noTextEdit="1"/>
          </p:cNvSpPr>
          <p:nvPr>
            <p:ph type="sldImg"/>
          </p:nvPr>
        </p:nvSpPr>
        <p:spPr>
          <a:xfrm>
            <a:off x="381000" y="685800"/>
            <a:ext cx="6096000" cy="3429000"/>
          </a:xfrm>
          <a:ln/>
        </p:spPr>
      </p:sp>
      <p:sp>
        <p:nvSpPr>
          <p:cNvPr id="49155" name="Notes Placeholder 2">
            <a:extLst>
              <a:ext uri="{FF2B5EF4-FFF2-40B4-BE49-F238E27FC236}">
                <a16:creationId xmlns:a16="http://schemas.microsoft.com/office/drawing/2014/main" id="{6691681A-B0B7-4B7F-8111-5C94F5D369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9156" name="Slide Number Placeholder 3">
            <a:extLst>
              <a:ext uri="{FF2B5EF4-FFF2-40B4-BE49-F238E27FC236}">
                <a16:creationId xmlns:a16="http://schemas.microsoft.com/office/drawing/2014/main" id="{EDB8B76E-A77C-4B2C-AF35-A45A1519D3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846748-9173-4D9B-9159-1A14B2D78263}"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655A6A0-7B30-4BB4-A328-7DF5FA201E4E}"/>
              </a:ext>
            </a:extLst>
          </p:cNvPr>
          <p:cNvSpPr>
            <a:spLocks noGrp="1" noRot="1" noChangeAspect="1" noTextEdit="1"/>
          </p:cNvSpPr>
          <p:nvPr>
            <p:ph type="sldImg"/>
          </p:nvPr>
        </p:nvSpPr>
        <p:spPr>
          <a:xfrm>
            <a:off x="381000" y="685800"/>
            <a:ext cx="6096000" cy="3429000"/>
          </a:xfrm>
          <a:ln/>
        </p:spPr>
      </p:sp>
      <p:sp>
        <p:nvSpPr>
          <p:cNvPr id="50179" name="Notes Placeholder 2">
            <a:extLst>
              <a:ext uri="{FF2B5EF4-FFF2-40B4-BE49-F238E27FC236}">
                <a16:creationId xmlns:a16="http://schemas.microsoft.com/office/drawing/2014/main" id="{A84F2879-FF5C-450C-839A-83B1768A72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0180" name="Slide Number Placeholder 3">
            <a:extLst>
              <a:ext uri="{FF2B5EF4-FFF2-40B4-BE49-F238E27FC236}">
                <a16:creationId xmlns:a16="http://schemas.microsoft.com/office/drawing/2014/main" id="{71BB3003-D14B-40E6-BADE-6F70D81B72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526B9B-1902-400E-8ED4-29D46F0D69CD}"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2A2F92E-B1CF-4C14-80C9-7CFC56523E85}"/>
              </a:ext>
            </a:extLst>
          </p:cNvPr>
          <p:cNvSpPr>
            <a:spLocks noGrp="1" noRot="1" noChangeAspect="1" noTextEdit="1"/>
          </p:cNvSpPr>
          <p:nvPr>
            <p:ph type="sldImg"/>
          </p:nvPr>
        </p:nvSpPr>
        <p:spPr>
          <a:xfrm>
            <a:off x="381000" y="685800"/>
            <a:ext cx="6096000" cy="3429000"/>
          </a:xfrm>
          <a:ln/>
        </p:spPr>
      </p:sp>
      <p:sp>
        <p:nvSpPr>
          <p:cNvPr id="51203" name="Notes Placeholder 2">
            <a:extLst>
              <a:ext uri="{FF2B5EF4-FFF2-40B4-BE49-F238E27FC236}">
                <a16:creationId xmlns:a16="http://schemas.microsoft.com/office/drawing/2014/main" id="{C9B4BC19-5F55-4CAA-BEBC-F72995B6E7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4" name="Slide Number Placeholder 3">
            <a:extLst>
              <a:ext uri="{FF2B5EF4-FFF2-40B4-BE49-F238E27FC236}">
                <a16:creationId xmlns:a16="http://schemas.microsoft.com/office/drawing/2014/main" id="{2B35C455-A097-40AE-9D8B-D57A531DDD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BF22EB-899F-48E2-A304-C83F0852165C}"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60F78FF-2EEA-4A46-8E86-5EE1EE3F5654}"/>
              </a:ext>
            </a:extLst>
          </p:cNvPr>
          <p:cNvSpPr>
            <a:spLocks noGrp="1" noRot="1" noChangeAspect="1" noTextEdit="1"/>
          </p:cNvSpPr>
          <p:nvPr>
            <p:ph type="sldImg"/>
          </p:nvPr>
        </p:nvSpPr>
        <p:spPr>
          <a:xfrm>
            <a:off x="381000" y="685800"/>
            <a:ext cx="6096000" cy="3429000"/>
          </a:xfrm>
          <a:ln/>
        </p:spPr>
      </p:sp>
      <p:sp>
        <p:nvSpPr>
          <p:cNvPr id="52227" name="Notes Placeholder 2">
            <a:extLst>
              <a:ext uri="{FF2B5EF4-FFF2-40B4-BE49-F238E27FC236}">
                <a16:creationId xmlns:a16="http://schemas.microsoft.com/office/drawing/2014/main" id="{88ADC88F-EABE-4EC9-A71C-C005932B18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2228" name="Slide Number Placeholder 3">
            <a:extLst>
              <a:ext uri="{FF2B5EF4-FFF2-40B4-BE49-F238E27FC236}">
                <a16:creationId xmlns:a16="http://schemas.microsoft.com/office/drawing/2014/main" id="{CDBB7AD2-FDD3-49C0-AAC7-DDD3799BC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BEED7FB-C70A-4CF3-BF24-2C0CBB9B6ACB}"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C4FBBF2-CB81-4767-869B-69B9593BF5F1}"/>
              </a:ext>
            </a:extLst>
          </p:cNvPr>
          <p:cNvSpPr>
            <a:spLocks noGrp="1" noRot="1" noChangeAspect="1" noTextEdit="1"/>
          </p:cNvSpPr>
          <p:nvPr>
            <p:ph type="sldImg"/>
          </p:nvPr>
        </p:nvSpPr>
        <p:spPr>
          <a:xfrm>
            <a:off x="381000" y="685800"/>
            <a:ext cx="6096000" cy="3429000"/>
          </a:xfrm>
          <a:ln/>
        </p:spPr>
      </p:sp>
      <p:sp>
        <p:nvSpPr>
          <p:cNvPr id="53251" name="Notes Placeholder 2">
            <a:extLst>
              <a:ext uri="{FF2B5EF4-FFF2-40B4-BE49-F238E27FC236}">
                <a16:creationId xmlns:a16="http://schemas.microsoft.com/office/drawing/2014/main" id="{020F49EC-0922-4D0E-934A-718D6CACC1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3252" name="Slide Number Placeholder 3">
            <a:extLst>
              <a:ext uri="{FF2B5EF4-FFF2-40B4-BE49-F238E27FC236}">
                <a16:creationId xmlns:a16="http://schemas.microsoft.com/office/drawing/2014/main" id="{62C2A2A9-3948-475D-9A99-BC7DABB7BF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5B7827F-ADBB-4DB0-A241-C1EDD39C0A57}"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6B9C02C-E47C-4CD4-8959-431192E838C8}"/>
              </a:ext>
            </a:extLst>
          </p:cNvPr>
          <p:cNvSpPr>
            <a:spLocks noGrp="1" noRot="1" noChangeAspect="1" noTextEdit="1"/>
          </p:cNvSpPr>
          <p:nvPr>
            <p:ph type="sldImg"/>
          </p:nvPr>
        </p:nvSpPr>
        <p:spPr>
          <a:xfrm>
            <a:off x="381000" y="685800"/>
            <a:ext cx="6096000" cy="3429000"/>
          </a:xfrm>
          <a:ln/>
        </p:spPr>
      </p:sp>
      <p:sp>
        <p:nvSpPr>
          <p:cNvPr id="54275" name="Notes Placeholder 2">
            <a:extLst>
              <a:ext uri="{FF2B5EF4-FFF2-40B4-BE49-F238E27FC236}">
                <a16:creationId xmlns:a16="http://schemas.microsoft.com/office/drawing/2014/main" id="{A22027E9-8CF6-4594-9818-60B27A2154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4276" name="Slide Number Placeholder 3">
            <a:extLst>
              <a:ext uri="{FF2B5EF4-FFF2-40B4-BE49-F238E27FC236}">
                <a16:creationId xmlns:a16="http://schemas.microsoft.com/office/drawing/2014/main" id="{2F8ED5EB-00FF-40CC-8ABA-1F11D9949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892064-446B-4A9F-9823-C7DCDD75DF51}"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BF1C6B6-10CF-4C4A-BB41-848FFF3C5B2F}"/>
              </a:ext>
            </a:extLst>
          </p:cNvPr>
          <p:cNvSpPr>
            <a:spLocks noGrp="1" noRot="1" noChangeAspect="1" noTextEdit="1"/>
          </p:cNvSpPr>
          <p:nvPr>
            <p:ph type="sldImg"/>
          </p:nvPr>
        </p:nvSpPr>
        <p:spPr>
          <a:xfrm>
            <a:off x="381000" y="685800"/>
            <a:ext cx="6096000" cy="3429000"/>
          </a:xfrm>
          <a:ln/>
        </p:spPr>
      </p:sp>
      <p:sp>
        <p:nvSpPr>
          <p:cNvPr id="55299" name="Notes Placeholder 2">
            <a:extLst>
              <a:ext uri="{FF2B5EF4-FFF2-40B4-BE49-F238E27FC236}">
                <a16:creationId xmlns:a16="http://schemas.microsoft.com/office/drawing/2014/main" id="{CAB941AC-DF30-4042-A147-B73DF57948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5300" name="Slide Number Placeholder 3">
            <a:extLst>
              <a:ext uri="{FF2B5EF4-FFF2-40B4-BE49-F238E27FC236}">
                <a16:creationId xmlns:a16="http://schemas.microsoft.com/office/drawing/2014/main" id="{EA04767A-895C-4D78-A600-60EDD045A3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AB736F-B577-4F13-8754-46DE7CE6336E}"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BB0C208-95E7-43AD-8963-1F1B12AF982B}"/>
              </a:ext>
            </a:extLst>
          </p:cNvPr>
          <p:cNvSpPr>
            <a:spLocks noGrp="1" noRot="1" noChangeAspect="1" noTextEdit="1"/>
          </p:cNvSpPr>
          <p:nvPr>
            <p:ph type="sldImg"/>
          </p:nvPr>
        </p:nvSpPr>
        <p:spPr>
          <a:xfrm>
            <a:off x="381000" y="685800"/>
            <a:ext cx="6096000" cy="3429000"/>
          </a:xfrm>
          <a:ln/>
        </p:spPr>
      </p:sp>
      <p:sp>
        <p:nvSpPr>
          <p:cNvPr id="56323" name="Notes Placeholder 2">
            <a:extLst>
              <a:ext uri="{FF2B5EF4-FFF2-40B4-BE49-F238E27FC236}">
                <a16:creationId xmlns:a16="http://schemas.microsoft.com/office/drawing/2014/main" id="{F139BEA1-A1F9-43FF-88C8-1A98C4E2DA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6324" name="Slide Number Placeholder 3">
            <a:extLst>
              <a:ext uri="{FF2B5EF4-FFF2-40B4-BE49-F238E27FC236}">
                <a16:creationId xmlns:a16="http://schemas.microsoft.com/office/drawing/2014/main" id="{186FA3BD-1C87-4B0E-A778-B5D94D91BD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CF09741-6561-4443-B1AF-AE80395213CC}"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4B4B4C6-5AEB-4495-84A1-EEF31CC8FD03}"/>
              </a:ext>
            </a:extLst>
          </p:cNvPr>
          <p:cNvSpPr>
            <a:spLocks noGrp="1" noRot="1" noChangeAspect="1" noTextEdit="1"/>
          </p:cNvSpPr>
          <p:nvPr>
            <p:ph type="sldImg"/>
          </p:nvPr>
        </p:nvSpPr>
        <p:spPr>
          <a:xfrm>
            <a:off x="381000" y="685800"/>
            <a:ext cx="6096000" cy="3429000"/>
          </a:xfrm>
          <a:ln/>
        </p:spPr>
      </p:sp>
      <p:sp>
        <p:nvSpPr>
          <p:cNvPr id="57347" name="Notes Placeholder 2">
            <a:extLst>
              <a:ext uri="{FF2B5EF4-FFF2-40B4-BE49-F238E27FC236}">
                <a16:creationId xmlns:a16="http://schemas.microsoft.com/office/drawing/2014/main" id="{90D62986-E7E3-4D65-AFA3-0A121AF11F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7348" name="Slide Number Placeholder 3">
            <a:extLst>
              <a:ext uri="{FF2B5EF4-FFF2-40B4-BE49-F238E27FC236}">
                <a16:creationId xmlns:a16="http://schemas.microsoft.com/office/drawing/2014/main" id="{6640C55C-A0EB-436D-A27C-62AF310FE2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CD7589-BA3B-4405-B8BA-B0B324335A52}"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85FB92C-F39D-4B7D-99D3-E8D9F8EEEECA}"/>
              </a:ext>
            </a:extLst>
          </p:cNvPr>
          <p:cNvSpPr>
            <a:spLocks noGrp="1" noRot="1" noChangeAspect="1" noTextEdit="1"/>
          </p:cNvSpPr>
          <p:nvPr>
            <p:ph type="sldImg"/>
          </p:nvPr>
        </p:nvSpPr>
        <p:spPr>
          <a:xfrm>
            <a:off x="381000" y="685800"/>
            <a:ext cx="6096000" cy="3429000"/>
          </a:xfrm>
          <a:ln/>
        </p:spPr>
      </p:sp>
      <p:sp>
        <p:nvSpPr>
          <p:cNvPr id="39939" name="Notes Placeholder 2">
            <a:extLst>
              <a:ext uri="{FF2B5EF4-FFF2-40B4-BE49-F238E27FC236}">
                <a16:creationId xmlns:a16="http://schemas.microsoft.com/office/drawing/2014/main" id="{6237F253-E398-489B-B886-F5977CD00F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9940" name="Slide Number Placeholder 3">
            <a:extLst>
              <a:ext uri="{FF2B5EF4-FFF2-40B4-BE49-F238E27FC236}">
                <a16:creationId xmlns:a16="http://schemas.microsoft.com/office/drawing/2014/main" id="{700BB730-4B80-4D00-8F3D-404B440867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7200B39-D498-43BF-AEE9-18C3E1F56614}"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46C5E8E-DE63-4668-80B2-E79A9E36AF67}"/>
              </a:ext>
            </a:extLst>
          </p:cNvPr>
          <p:cNvSpPr>
            <a:spLocks noGrp="1" noRot="1" noChangeAspect="1" noTextEdit="1"/>
          </p:cNvSpPr>
          <p:nvPr>
            <p:ph type="sldImg"/>
          </p:nvPr>
        </p:nvSpPr>
        <p:spPr>
          <a:xfrm>
            <a:off x="381000" y="685800"/>
            <a:ext cx="6096000" cy="3429000"/>
          </a:xfrm>
          <a:ln/>
        </p:spPr>
      </p:sp>
      <p:sp>
        <p:nvSpPr>
          <p:cNvPr id="58371" name="Notes Placeholder 2">
            <a:extLst>
              <a:ext uri="{FF2B5EF4-FFF2-40B4-BE49-F238E27FC236}">
                <a16:creationId xmlns:a16="http://schemas.microsoft.com/office/drawing/2014/main" id="{E95F0021-44C0-4C8B-88D0-0EBAD6FE73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8372" name="Slide Number Placeholder 3">
            <a:extLst>
              <a:ext uri="{FF2B5EF4-FFF2-40B4-BE49-F238E27FC236}">
                <a16:creationId xmlns:a16="http://schemas.microsoft.com/office/drawing/2014/main" id="{7DE04815-83D1-4078-A3F4-DAA3B4C832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200DD9D-E584-4FCD-BCB4-DF1159189EF3}"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698345F-5AB2-478B-9D79-C9D5504A47F1}"/>
              </a:ext>
            </a:extLst>
          </p:cNvPr>
          <p:cNvSpPr>
            <a:spLocks noGrp="1" noRot="1" noChangeAspect="1" noTextEdit="1"/>
          </p:cNvSpPr>
          <p:nvPr>
            <p:ph type="sldImg"/>
          </p:nvPr>
        </p:nvSpPr>
        <p:spPr>
          <a:xfrm>
            <a:off x="381000" y="685800"/>
            <a:ext cx="6096000" cy="3429000"/>
          </a:xfrm>
          <a:ln/>
        </p:spPr>
      </p:sp>
      <p:sp>
        <p:nvSpPr>
          <p:cNvPr id="59395" name="Notes Placeholder 2">
            <a:extLst>
              <a:ext uri="{FF2B5EF4-FFF2-40B4-BE49-F238E27FC236}">
                <a16:creationId xmlns:a16="http://schemas.microsoft.com/office/drawing/2014/main" id="{A52D7522-6266-4604-8F20-A08B68E0A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9396" name="Slide Number Placeholder 3">
            <a:extLst>
              <a:ext uri="{FF2B5EF4-FFF2-40B4-BE49-F238E27FC236}">
                <a16:creationId xmlns:a16="http://schemas.microsoft.com/office/drawing/2014/main" id="{4DD2422C-1507-4477-836B-6DCDDB5210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3E4AFC-1320-4591-A879-60665468FD03}"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F359CED-4E02-4361-B775-0E5D81D0E648}"/>
              </a:ext>
            </a:extLst>
          </p:cNvPr>
          <p:cNvSpPr>
            <a:spLocks noGrp="1" noRot="1" noChangeAspect="1" noTextEdit="1"/>
          </p:cNvSpPr>
          <p:nvPr>
            <p:ph type="sldImg"/>
          </p:nvPr>
        </p:nvSpPr>
        <p:spPr>
          <a:xfrm>
            <a:off x="381000" y="685800"/>
            <a:ext cx="6096000" cy="3429000"/>
          </a:xfrm>
          <a:ln/>
        </p:spPr>
      </p:sp>
      <p:sp>
        <p:nvSpPr>
          <p:cNvPr id="60419" name="Notes Placeholder 2">
            <a:extLst>
              <a:ext uri="{FF2B5EF4-FFF2-40B4-BE49-F238E27FC236}">
                <a16:creationId xmlns:a16="http://schemas.microsoft.com/office/drawing/2014/main" id="{6A0C1EDE-5517-4ED5-986B-069627F885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0420" name="Slide Number Placeholder 3">
            <a:extLst>
              <a:ext uri="{FF2B5EF4-FFF2-40B4-BE49-F238E27FC236}">
                <a16:creationId xmlns:a16="http://schemas.microsoft.com/office/drawing/2014/main" id="{C9CDB381-89ED-4F75-99F0-E1BBF07B70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8AD0E9-8AAF-4615-B205-F338F31E0E0D}"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48C5774-954C-4FAC-A420-ADE7263C6E73}"/>
              </a:ext>
            </a:extLst>
          </p:cNvPr>
          <p:cNvSpPr>
            <a:spLocks noGrp="1" noRot="1" noChangeAspect="1" noTextEdit="1"/>
          </p:cNvSpPr>
          <p:nvPr>
            <p:ph type="sldImg"/>
          </p:nvPr>
        </p:nvSpPr>
        <p:spPr>
          <a:xfrm>
            <a:off x="381000" y="685800"/>
            <a:ext cx="6096000" cy="3429000"/>
          </a:xfrm>
          <a:ln/>
        </p:spPr>
      </p:sp>
      <p:sp>
        <p:nvSpPr>
          <p:cNvPr id="61443" name="Notes Placeholder 2">
            <a:extLst>
              <a:ext uri="{FF2B5EF4-FFF2-40B4-BE49-F238E27FC236}">
                <a16:creationId xmlns:a16="http://schemas.microsoft.com/office/drawing/2014/main" id="{1C5129BA-EDBC-4E8D-B767-F14236B4E3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1444" name="Slide Number Placeholder 3">
            <a:extLst>
              <a:ext uri="{FF2B5EF4-FFF2-40B4-BE49-F238E27FC236}">
                <a16:creationId xmlns:a16="http://schemas.microsoft.com/office/drawing/2014/main" id="{C16FCB8E-210D-4662-BD95-3CB97804DF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D7CCAD-BE92-46DB-991D-7D8F657E40A8}"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9C5905C-CFB2-46D5-AF3C-5B8291565E35}"/>
              </a:ext>
            </a:extLst>
          </p:cNvPr>
          <p:cNvSpPr>
            <a:spLocks noGrp="1" noRot="1" noChangeAspect="1" noTextEdit="1"/>
          </p:cNvSpPr>
          <p:nvPr>
            <p:ph type="sldImg"/>
          </p:nvPr>
        </p:nvSpPr>
        <p:spPr>
          <a:xfrm>
            <a:off x="381000" y="685800"/>
            <a:ext cx="6096000" cy="3429000"/>
          </a:xfrm>
          <a:ln/>
        </p:spPr>
      </p:sp>
      <p:sp>
        <p:nvSpPr>
          <p:cNvPr id="62467" name="Notes Placeholder 2">
            <a:extLst>
              <a:ext uri="{FF2B5EF4-FFF2-40B4-BE49-F238E27FC236}">
                <a16:creationId xmlns:a16="http://schemas.microsoft.com/office/drawing/2014/main" id="{759A0AD1-E1DB-46FD-9DEA-1276F6446F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2468" name="Slide Number Placeholder 3">
            <a:extLst>
              <a:ext uri="{FF2B5EF4-FFF2-40B4-BE49-F238E27FC236}">
                <a16:creationId xmlns:a16="http://schemas.microsoft.com/office/drawing/2014/main" id="{96A090A8-690B-4BC0-A155-CDCE0588E8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B61D534-ECFB-443C-8E35-B0E308B46DC2}"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B818AA6-8779-464D-94C1-B9C7C9110E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867DA8-89AF-46D4-96C6-75BEF225C751}" type="slidenum">
              <a:rPr lang="en-US" altLang="en-US" sz="1200"/>
              <a:pPr eaLnBrk="1" hangingPunct="1"/>
              <a:t>25</a:t>
            </a:fld>
            <a:endParaRPr lang="en-US" altLang="en-US" sz="1200"/>
          </a:p>
        </p:txBody>
      </p:sp>
      <p:sp>
        <p:nvSpPr>
          <p:cNvPr id="63491" name="Rectangle 2">
            <a:extLst>
              <a:ext uri="{FF2B5EF4-FFF2-40B4-BE49-F238E27FC236}">
                <a16:creationId xmlns:a16="http://schemas.microsoft.com/office/drawing/2014/main" id="{9B589E3B-C1F4-40E9-8B95-3DDC49A440E1}"/>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8EAC5FD2-18F5-4A07-AFA6-1BFA8A298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B25D1A8-2FAE-4BBC-989A-0567F6CD11DA}"/>
              </a:ext>
            </a:extLst>
          </p:cNvPr>
          <p:cNvSpPr>
            <a:spLocks noGrp="1" noRot="1" noChangeAspect="1" noTextEdit="1"/>
          </p:cNvSpPr>
          <p:nvPr>
            <p:ph type="sldImg"/>
          </p:nvPr>
        </p:nvSpPr>
        <p:spPr>
          <a:xfrm>
            <a:off x="381000" y="685800"/>
            <a:ext cx="6096000" cy="3429000"/>
          </a:xfrm>
          <a:ln/>
        </p:spPr>
      </p:sp>
      <p:sp>
        <p:nvSpPr>
          <p:cNvPr id="64515" name="Notes Placeholder 2">
            <a:extLst>
              <a:ext uri="{FF2B5EF4-FFF2-40B4-BE49-F238E27FC236}">
                <a16:creationId xmlns:a16="http://schemas.microsoft.com/office/drawing/2014/main" id="{0CDD5FB3-0FDA-4F55-BD0E-F7C21B2A06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4516" name="Slide Number Placeholder 3">
            <a:extLst>
              <a:ext uri="{FF2B5EF4-FFF2-40B4-BE49-F238E27FC236}">
                <a16:creationId xmlns:a16="http://schemas.microsoft.com/office/drawing/2014/main" id="{C4047445-79C6-462A-81F7-483FA150BE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23978E-C3E9-47CB-9DEF-4A7F5340E882}" type="slidenum">
              <a:rPr lang="en-US" altLang="en-US" sz="1200"/>
              <a:pPr eaLnBrk="1" hangingPunct="1"/>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E576FA8-5691-438D-9D77-DC051789E9BF}"/>
              </a:ext>
            </a:extLst>
          </p:cNvPr>
          <p:cNvSpPr>
            <a:spLocks noGrp="1" noRot="1" noChangeAspect="1" noTextEdit="1"/>
          </p:cNvSpPr>
          <p:nvPr>
            <p:ph type="sldImg"/>
          </p:nvPr>
        </p:nvSpPr>
        <p:spPr>
          <a:xfrm>
            <a:off x="381000" y="685800"/>
            <a:ext cx="6096000" cy="3429000"/>
          </a:xfrm>
          <a:ln/>
        </p:spPr>
      </p:sp>
      <p:sp>
        <p:nvSpPr>
          <p:cNvPr id="65539" name="Notes Placeholder 2">
            <a:extLst>
              <a:ext uri="{FF2B5EF4-FFF2-40B4-BE49-F238E27FC236}">
                <a16:creationId xmlns:a16="http://schemas.microsoft.com/office/drawing/2014/main" id="{C925143E-766E-4FEC-B8CA-72EF76A142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a:extLst>
              <a:ext uri="{FF2B5EF4-FFF2-40B4-BE49-F238E27FC236}">
                <a16:creationId xmlns:a16="http://schemas.microsoft.com/office/drawing/2014/main" id="{962AAD4F-E06E-4A40-9536-92D2D9F23D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A87D62-FB3E-4B07-9B58-EB37CE015527}" type="slidenum">
              <a:rPr lang="en-US" altLang="en-US" sz="1200"/>
              <a:pPr eaLnBrk="1" hangingPunct="1"/>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2ADD134-A418-4B3A-8574-B481CA2AC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64005A-282D-42D1-8ACF-607625AE4324}" type="slidenum">
              <a:rPr lang="en-US" altLang="en-US" sz="1200"/>
              <a:pPr eaLnBrk="1" hangingPunct="1"/>
              <a:t>28</a:t>
            </a:fld>
            <a:endParaRPr lang="en-US" altLang="en-US" sz="1200"/>
          </a:p>
        </p:txBody>
      </p:sp>
      <p:sp>
        <p:nvSpPr>
          <p:cNvPr id="66563" name="Rectangle 2">
            <a:extLst>
              <a:ext uri="{FF2B5EF4-FFF2-40B4-BE49-F238E27FC236}">
                <a16:creationId xmlns:a16="http://schemas.microsoft.com/office/drawing/2014/main" id="{2253798E-251E-4858-B486-F973FBD64014}"/>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0C73D2ED-E5BA-4E49-97B3-16D47FEC5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91A0E6-7797-4647-B079-6CCA2E925DD1}"/>
              </a:ext>
            </a:extLst>
          </p:cNvPr>
          <p:cNvSpPr>
            <a:spLocks noGrp="1" noChangeArrowheads="1"/>
          </p:cNvSpPr>
          <p:nvPr>
            <p:ph type="sldNum" sz="quarter" idx="5"/>
          </p:nvPr>
        </p:nvSpPr>
        <p:spPr>
          <a:ln/>
        </p:spPr>
        <p:txBody>
          <a:bodyPr/>
          <a:lstStyle/>
          <a:p>
            <a:fld id="{22BF3FD5-7186-419D-8D58-3356502CB233}" type="slidenum">
              <a:rPr lang="en-US" altLang="en-US"/>
              <a:pPr/>
              <a:t>29</a:t>
            </a:fld>
            <a:endParaRPr lang="en-US" altLang="en-US"/>
          </a:p>
        </p:txBody>
      </p:sp>
      <p:sp>
        <p:nvSpPr>
          <p:cNvPr id="32770" name="Rectangle 2">
            <a:extLst>
              <a:ext uri="{FF2B5EF4-FFF2-40B4-BE49-F238E27FC236}">
                <a16:creationId xmlns:a16="http://schemas.microsoft.com/office/drawing/2014/main" id="{3D74D95D-8FBF-4DAE-86FE-45A81893A67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0E6DD8A-3D61-4E6B-B941-41D3082423B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324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CAB1332-17F5-4728-83F2-A0812C3D862A}"/>
              </a:ext>
            </a:extLst>
          </p:cNvPr>
          <p:cNvSpPr>
            <a:spLocks noGrp="1" noRot="1" noChangeAspect="1" noTextEdit="1"/>
          </p:cNvSpPr>
          <p:nvPr>
            <p:ph type="sldImg"/>
          </p:nvPr>
        </p:nvSpPr>
        <p:spPr>
          <a:xfrm>
            <a:off x="381000" y="685800"/>
            <a:ext cx="6096000" cy="3429000"/>
          </a:xfrm>
          <a:ln/>
        </p:spPr>
      </p:sp>
      <p:sp>
        <p:nvSpPr>
          <p:cNvPr id="40963" name="Notes Placeholder 2">
            <a:extLst>
              <a:ext uri="{FF2B5EF4-FFF2-40B4-BE49-F238E27FC236}">
                <a16:creationId xmlns:a16="http://schemas.microsoft.com/office/drawing/2014/main" id="{B3FEDF32-6566-41A4-B48B-5A4C9DD812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0964" name="Slide Number Placeholder 3">
            <a:extLst>
              <a:ext uri="{FF2B5EF4-FFF2-40B4-BE49-F238E27FC236}">
                <a16:creationId xmlns:a16="http://schemas.microsoft.com/office/drawing/2014/main" id="{164956F0-7705-4143-947A-4276F83F29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AD24F5-EB82-458E-B9BD-E337ED67A95D}" type="slidenum">
              <a:rPr lang="en-US" altLang="en-US" sz="1200"/>
              <a:pPr eaLnBrk="1" hangingPunct="1"/>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ED1937-116F-4AD6-8715-FDEE349BB788}"/>
              </a:ext>
            </a:extLst>
          </p:cNvPr>
          <p:cNvSpPr>
            <a:spLocks noGrp="1" noChangeArrowheads="1"/>
          </p:cNvSpPr>
          <p:nvPr>
            <p:ph type="sldNum" sz="quarter" idx="5"/>
          </p:nvPr>
        </p:nvSpPr>
        <p:spPr>
          <a:ln/>
        </p:spPr>
        <p:txBody>
          <a:bodyPr/>
          <a:lstStyle/>
          <a:p>
            <a:fld id="{8F3498FA-7666-4789-8AAD-9A140BA6EA60}" type="slidenum">
              <a:rPr lang="en-US" altLang="en-US"/>
              <a:pPr/>
              <a:t>30</a:t>
            </a:fld>
            <a:endParaRPr lang="en-US" altLang="en-US"/>
          </a:p>
        </p:txBody>
      </p:sp>
      <p:sp>
        <p:nvSpPr>
          <p:cNvPr id="34818" name="Rectangle 2">
            <a:extLst>
              <a:ext uri="{FF2B5EF4-FFF2-40B4-BE49-F238E27FC236}">
                <a16:creationId xmlns:a16="http://schemas.microsoft.com/office/drawing/2014/main" id="{FA3238E9-0595-458E-A76E-825B48723ED6}"/>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EC90656-06BF-4B2A-9DAF-78C8D595BC9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9384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A8E5E21-22D6-4534-8D6F-1A3EA7C5E02F}"/>
              </a:ext>
            </a:extLst>
          </p:cNvPr>
          <p:cNvSpPr>
            <a:spLocks noGrp="1" noRot="1" noChangeAspect="1" noTextEdit="1"/>
          </p:cNvSpPr>
          <p:nvPr>
            <p:ph type="sldImg"/>
          </p:nvPr>
        </p:nvSpPr>
        <p:spPr>
          <a:xfrm>
            <a:off x="381000" y="685800"/>
            <a:ext cx="6096000" cy="3429000"/>
          </a:xfrm>
          <a:ln/>
        </p:spPr>
      </p:sp>
      <p:sp>
        <p:nvSpPr>
          <p:cNvPr id="67587" name="Notes Placeholder 2">
            <a:extLst>
              <a:ext uri="{FF2B5EF4-FFF2-40B4-BE49-F238E27FC236}">
                <a16:creationId xmlns:a16="http://schemas.microsoft.com/office/drawing/2014/main" id="{1069884F-2CF8-4463-B407-0F91192EED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7588" name="Slide Number Placeholder 3">
            <a:extLst>
              <a:ext uri="{FF2B5EF4-FFF2-40B4-BE49-F238E27FC236}">
                <a16:creationId xmlns:a16="http://schemas.microsoft.com/office/drawing/2014/main" id="{2B2CD33F-85EF-4EC3-82DC-F93CA97963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B10705-5811-4367-A7A2-936D48814583}" type="slidenum">
              <a:rPr lang="en-US" altLang="en-US" sz="1200"/>
              <a:pPr eaLnBrk="1" hangingPunct="1"/>
              <a:t>31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A4F2232-C94C-4537-A6FA-17B33C099CBA}"/>
              </a:ext>
            </a:extLst>
          </p:cNvPr>
          <p:cNvSpPr>
            <a:spLocks noGrp="1" noRot="1" noChangeAspect="1" noTextEdit="1"/>
          </p:cNvSpPr>
          <p:nvPr>
            <p:ph type="sldImg"/>
          </p:nvPr>
        </p:nvSpPr>
        <p:spPr>
          <a:xfrm>
            <a:off x="381000" y="685800"/>
            <a:ext cx="6096000" cy="3429000"/>
          </a:xfrm>
          <a:ln/>
        </p:spPr>
      </p:sp>
      <p:sp>
        <p:nvSpPr>
          <p:cNvPr id="41987" name="Notes Placeholder 2">
            <a:extLst>
              <a:ext uri="{FF2B5EF4-FFF2-40B4-BE49-F238E27FC236}">
                <a16:creationId xmlns:a16="http://schemas.microsoft.com/office/drawing/2014/main" id="{9C0DD645-FB62-476B-8225-528A4D6C41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1988" name="Slide Number Placeholder 3">
            <a:extLst>
              <a:ext uri="{FF2B5EF4-FFF2-40B4-BE49-F238E27FC236}">
                <a16:creationId xmlns:a16="http://schemas.microsoft.com/office/drawing/2014/main" id="{5C9363CE-E8B0-4B71-A3AE-D1133BD3F2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46C80D-0D3A-48EF-B615-FA6001FB4F83}"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8105880-FF2B-4647-809A-93E21BCFC825}"/>
              </a:ext>
            </a:extLst>
          </p:cNvPr>
          <p:cNvSpPr>
            <a:spLocks noGrp="1" noRot="1" noChangeAspect="1" noTextEdit="1"/>
          </p:cNvSpPr>
          <p:nvPr>
            <p:ph type="sldImg"/>
          </p:nvPr>
        </p:nvSpPr>
        <p:spPr>
          <a:xfrm>
            <a:off x="381000" y="685800"/>
            <a:ext cx="6096000" cy="3429000"/>
          </a:xfrm>
          <a:ln/>
        </p:spPr>
      </p:sp>
      <p:sp>
        <p:nvSpPr>
          <p:cNvPr id="43011" name="Notes Placeholder 2">
            <a:extLst>
              <a:ext uri="{FF2B5EF4-FFF2-40B4-BE49-F238E27FC236}">
                <a16:creationId xmlns:a16="http://schemas.microsoft.com/office/drawing/2014/main" id="{2173E344-3521-4911-95BB-8C6C48DCFE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3012" name="Slide Number Placeholder 3">
            <a:extLst>
              <a:ext uri="{FF2B5EF4-FFF2-40B4-BE49-F238E27FC236}">
                <a16:creationId xmlns:a16="http://schemas.microsoft.com/office/drawing/2014/main" id="{A8FC12F3-0543-4C13-851C-E7A43E1B39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0D7798-CAC1-4BC8-ABE3-2145EA5A545A}"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6EC9B4D-AA0E-4EB0-AA77-1F93A9C636F1}"/>
              </a:ext>
            </a:extLst>
          </p:cNvPr>
          <p:cNvSpPr>
            <a:spLocks noGrp="1" noRot="1" noChangeAspect="1" noTextEdit="1"/>
          </p:cNvSpPr>
          <p:nvPr>
            <p:ph type="sldImg"/>
          </p:nvPr>
        </p:nvSpPr>
        <p:spPr>
          <a:xfrm>
            <a:off x="381000" y="685800"/>
            <a:ext cx="6096000" cy="3429000"/>
          </a:xfrm>
          <a:ln/>
        </p:spPr>
      </p:sp>
      <p:sp>
        <p:nvSpPr>
          <p:cNvPr id="44035" name="Notes Placeholder 2">
            <a:extLst>
              <a:ext uri="{FF2B5EF4-FFF2-40B4-BE49-F238E27FC236}">
                <a16:creationId xmlns:a16="http://schemas.microsoft.com/office/drawing/2014/main" id="{F4B4FE31-3059-49BB-B9A8-C10BADF1BF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4036" name="Slide Number Placeholder 3">
            <a:extLst>
              <a:ext uri="{FF2B5EF4-FFF2-40B4-BE49-F238E27FC236}">
                <a16:creationId xmlns:a16="http://schemas.microsoft.com/office/drawing/2014/main" id="{BA7D06D1-8D9F-4D35-90CD-9031EB42F5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781C8A-0231-4B4C-BA70-E191ED0858B2}"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AB6C039-A0EA-4880-BC56-6F18226E3A0D}"/>
              </a:ext>
            </a:extLst>
          </p:cNvPr>
          <p:cNvSpPr>
            <a:spLocks noGrp="1" noRot="1" noChangeAspect="1" noTextEdit="1"/>
          </p:cNvSpPr>
          <p:nvPr>
            <p:ph type="sldImg"/>
          </p:nvPr>
        </p:nvSpPr>
        <p:spPr>
          <a:xfrm>
            <a:off x="381000" y="685800"/>
            <a:ext cx="6096000" cy="3429000"/>
          </a:xfrm>
          <a:ln/>
        </p:spPr>
      </p:sp>
      <p:sp>
        <p:nvSpPr>
          <p:cNvPr id="45059" name="Notes Placeholder 2">
            <a:extLst>
              <a:ext uri="{FF2B5EF4-FFF2-40B4-BE49-F238E27FC236}">
                <a16:creationId xmlns:a16="http://schemas.microsoft.com/office/drawing/2014/main" id="{BA8DF557-D8C5-4FF3-9D1A-FB2C14B9E9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5060" name="Slide Number Placeholder 3">
            <a:extLst>
              <a:ext uri="{FF2B5EF4-FFF2-40B4-BE49-F238E27FC236}">
                <a16:creationId xmlns:a16="http://schemas.microsoft.com/office/drawing/2014/main" id="{679C0A0D-57C1-46B7-BB12-69606F4543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943B856-5027-45E2-AA8F-A6D89616802D}"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FAC98B9-F044-4F96-9537-CDD9ED851B4E}"/>
              </a:ext>
            </a:extLst>
          </p:cNvPr>
          <p:cNvSpPr>
            <a:spLocks noGrp="1" noRot="1" noChangeAspect="1" noTextEdit="1"/>
          </p:cNvSpPr>
          <p:nvPr>
            <p:ph type="sldImg"/>
          </p:nvPr>
        </p:nvSpPr>
        <p:spPr>
          <a:xfrm>
            <a:off x="381000" y="685800"/>
            <a:ext cx="6096000" cy="3429000"/>
          </a:xfrm>
          <a:ln/>
        </p:spPr>
      </p:sp>
      <p:sp>
        <p:nvSpPr>
          <p:cNvPr id="46083" name="Notes Placeholder 2">
            <a:extLst>
              <a:ext uri="{FF2B5EF4-FFF2-40B4-BE49-F238E27FC236}">
                <a16:creationId xmlns:a16="http://schemas.microsoft.com/office/drawing/2014/main" id="{78942BE9-E568-4A66-90F2-2B1010AF51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4" name="Slide Number Placeholder 3">
            <a:extLst>
              <a:ext uri="{FF2B5EF4-FFF2-40B4-BE49-F238E27FC236}">
                <a16:creationId xmlns:a16="http://schemas.microsoft.com/office/drawing/2014/main" id="{D46DF1EB-3A06-4D60-B3D4-5E2D50A75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4EBC0E-03D7-4FFF-B83D-62F0717CFBA0}"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A94F219-9878-4920-B650-AF4A1C222E2F}"/>
              </a:ext>
            </a:extLst>
          </p:cNvPr>
          <p:cNvSpPr>
            <a:spLocks noGrp="1" noRot="1" noChangeAspect="1" noTextEdit="1"/>
          </p:cNvSpPr>
          <p:nvPr>
            <p:ph type="sldImg"/>
          </p:nvPr>
        </p:nvSpPr>
        <p:spPr>
          <a:xfrm>
            <a:off x="381000" y="685800"/>
            <a:ext cx="6096000" cy="3429000"/>
          </a:xfrm>
          <a:ln/>
        </p:spPr>
      </p:sp>
      <p:sp>
        <p:nvSpPr>
          <p:cNvPr id="47107" name="Notes Placeholder 2">
            <a:extLst>
              <a:ext uri="{FF2B5EF4-FFF2-40B4-BE49-F238E27FC236}">
                <a16:creationId xmlns:a16="http://schemas.microsoft.com/office/drawing/2014/main" id="{6D7FDD5F-E1A9-4CCC-AD94-E096D5E0EF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7108" name="Slide Number Placeholder 3">
            <a:extLst>
              <a:ext uri="{FF2B5EF4-FFF2-40B4-BE49-F238E27FC236}">
                <a16:creationId xmlns:a16="http://schemas.microsoft.com/office/drawing/2014/main" id="{DE012F00-6092-4895-B825-B9C1D18F56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D24D54-F47B-429E-AB68-0020F90344FD}"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EAD23DEB-AFE3-47D9-AD7B-B5DEC45094C4}"/>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70144FEA-B00F-4ED5-93D5-72AB5526C9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9CB43E2C-14E6-4194-9904-87B48E3DF89A}"/>
              </a:ext>
            </a:extLst>
          </p:cNvPr>
          <p:cNvSpPr>
            <a:spLocks noGrp="1"/>
          </p:cNvSpPr>
          <p:nvPr>
            <p:ph type="sldNum" sz="quarter" idx="12"/>
          </p:nvPr>
        </p:nvSpPr>
        <p:spPr/>
        <p:txBody>
          <a:bodyPr/>
          <a:lstStyle>
            <a:lvl1pPr>
              <a:defRPr>
                <a:solidFill>
                  <a:srgbClr val="D1EAEE"/>
                </a:solidFill>
              </a:defRPr>
            </a:lvl1pPr>
          </a:lstStyle>
          <a:p>
            <a:fld id="{FB832B45-0521-49B2-99E0-90077B16EE08}" type="slidenum">
              <a:rPr lang="en-US" altLang="en-US"/>
              <a:pPr/>
              <a:t>‹#›</a:t>
            </a:fld>
            <a:endParaRPr lang="en-US" altLang="en-US"/>
          </a:p>
        </p:txBody>
      </p:sp>
      <p:pic>
        <p:nvPicPr>
          <p:cNvPr id="7" name="Picture 6" descr="Yahoo! sign-in seal">
            <a:extLst>
              <a:ext uri="{FF2B5EF4-FFF2-40B4-BE49-F238E27FC236}">
                <a16:creationId xmlns:a16="http://schemas.microsoft.com/office/drawing/2014/main" id="{0EDA6C5B-F698-4331-8BDA-CF99FCB72E8A}"/>
              </a:ext>
            </a:extLst>
          </p:cNvPr>
          <p:cNvPicPr/>
          <p:nvPr userDrawn="1"/>
        </p:nvPicPr>
        <p:blipFill>
          <a:blip r:embed="rId4" cstate="print"/>
          <a:srcRect/>
          <a:stretch>
            <a:fillRect/>
          </a:stretch>
        </p:blipFill>
        <p:spPr bwMode="auto">
          <a:xfrm>
            <a:off x="0" y="76201"/>
            <a:ext cx="1117600" cy="586409"/>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05FB1856-B9B0-4034-916E-68A2FE1B4444}"/>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9C062C-6DBD-4417-B50D-3CED2EB99D4E}"/>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2641927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8B4A73-4C50-477E-ADDE-232B75AA8D12}"/>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E17700E9-B1BA-4BF1-BF10-5CD37586D6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0570351-A638-486C-A020-72D3C251A436}"/>
              </a:ext>
            </a:extLst>
          </p:cNvPr>
          <p:cNvSpPr>
            <a:spLocks noGrp="1"/>
          </p:cNvSpPr>
          <p:nvPr>
            <p:ph type="sldNum" sz="quarter" idx="12"/>
          </p:nvPr>
        </p:nvSpPr>
        <p:spPr/>
        <p:txBody>
          <a:bodyPr/>
          <a:lstStyle>
            <a:lvl1pPr>
              <a:defRPr/>
            </a:lvl1pPr>
          </a:lstStyle>
          <a:p>
            <a:fld id="{8BE17919-72B9-4EE3-8270-BEBC475A9E4F}" type="slidenum">
              <a:rPr lang="en-US" altLang="en-US"/>
              <a:pPr/>
              <a:t>‹#›</a:t>
            </a:fld>
            <a:endParaRPr lang="en-US" altLang="en-US"/>
          </a:p>
        </p:txBody>
      </p:sp>
      <p:pic>
        <p:nvPicPr>
          <p:cNvPr id="7" name="Picture 6" descr="Yahoo! sign-in seal">
            <a:extLst>
              <a:ext uri="{FF2B5EF4-FFF2-40B4-BE49-F238E27FC236}">
                <a16:creationId xmlns:a16="http://schemas.microsoft.com/office/drawing/2014/main" id="{4D30AFD9-4101-46D8-8589-686AE69A5F9D}"/>
              </a:ext>
            </a:extLst>
          </p:cNvPr>
          <p:cNvPicPr/>
          <p:nvPr userDrawn="1"/>
        </p:nvPicPr>
        <p:blipFill>
          <a:blip r:embed="rId2" cstate="print"/>
          <a:srcRect/>
          <a:stretch>
            <a:fillRect/>
          </a:stretch>
        </p:blipFill>
        <p:spPr bwMode="auto">
          <a:xfrm>
            <a:off x="0" y="76201"/>
            <a:ext cx="1117600" cy="586409"/>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517345B5-4884-4A6B-B1A8-A8DF8598DBFF}"/>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E755A6-8B30-4131-9A5A-76F63BE8692A}"/>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313915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3920B48-ECF2-4DFC-8B35-407E33CB7B60}"/>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A076FB9-4637-4565-B714-4DDAAF404B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3CEB460B-3D30-4B07-974F-5CA0A52C6911}"/>
              </a:ext>
            </a:extLst>
          </p:cNvPr>
          <p:cNvSpPr>
            <a:spLocks noGrp="1"/>
          </p:cNvSpPr>
          <p:nvPr>
            <p:ph type="sldNum" sz="quarter" idx="12"/>
          </p:nvPr>
        </p:nvSpPr>
        <p:spPr/>
        <p:txBody>
          <a:bodyPr/>
          <a:lstStyle>
            <a:lvl1pPr>
              <a:defRPr/>
            </a:lvl1pPr>
          </a:lstStyle>
          <a:p>
            <a:fld id="{5780261C-7210-41EF-BA9F-0DC0020F2B35}" type="slidenum">
              <a:rPr lang="en-US" altLang="en-US"/>
              <a:pPr/>
              <a:t>‹#›</a:t>
            </a:fld>
            <a:endParaRPr lang="en-US" altLang="en-US"/>
          </a:p>
        </p:txBody>
      </p:sp>
      <p:pic>
        <p:nvPicPr>
          <p:cNvPr id="7" name="Picture 6" descr="Yahoo! sign-in seal">
            <a:extLst>
              <a:ext uri="{FF2B5EF4-FFF2-40B4-BE49-F238E27FC236}">
                <a16:creationId xmlns:a16="http://schemas.microsoft.com/office/drawing/2014/main" id="{1763ABA0-E8B1-40C9-BC74-7404D7C0C221}"/>
              </a:ext>
            </a:extLst>
          </p:cNvPr>
          <p:cNvPicPr/>
          <p:nvPr userDrawn="1"/>
        </p:nvPicPr>
        <p:blipFill>
          <a:blip r:embed="rId2" cstate="print"/>
          <a:srcRect/>
          <a:stretch>
            <a:fillRect/>
          </a:stretch>
        </p:blipFill>
        <p:spPr bwMode="auto">
          <a:xfrm>
            <a:off x="0" y="76201"/>
            <a:ext cx="1117600" cy="586409"/>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64C6F822-22DE-445B-9827-6BA6382C0E8D}"/>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0EEC57-B581-43B5-A205-103E99227315}"/>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330947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DCC7C60-2F66-456D-8878-D876A73E7A26}"/>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AE3003DA-F801-448D-AF97-CD66FB8D67D1}"/>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1711C1C-9072-417F-8E55-3DC6195D0624}"/>
              </a:ext>
            </a:extLst>
          </p:cNvPr>
          <p:cNvSpPr>
            <a:spLocks noGrp="1"/>
          </p:cNvSpPr>
          <p:nvPr>
            <p:ph type="sldNum" sz="quarter" idx="12"/>
          </p:nvPr>
        </p:nvSpPr>
        <p:spPr>
          <a:xfrm>
            <a:off x="8737600" y="6248400"/>
            <a:ext cx="2540000" cy="457200"/>
          </a:xfrm>
        </p:spPr>
        <p:txBody>
          <a:bodyPr/>
          <a:lstStyle>
            <a:lvl1pPr>
              <a:defRPr/>
            </a:lvl1pPr>
          </a:lstStyle>
          <a:p>
            <a:fld id="{39C155BB-57AA-4E73-80CF-4546F15B1B4B}" type="slidenum">
              <a:rPr lang="en-US" altLang="en-US"/>
              <a:pPr/>
              <a:t>‹#›</a:t>
            </a:fld>
            <a:endParaRPr lang="en-US" altLang="en-US"/>
          </a:p>
        </p:txBody>
      </p:sp>
      <p:pic>
        <p:nvPicPr>
          <p:cNvPr id="6" name="Picture 5" descr="Yahoo! sign-in seal">
            <a:extLst>
              <a:ext uri="{FF2B5EF4-FFF2-40B4-BE49-F238E27FC236}">
                <a16:creationId xmlns:a16="http://schemas.microsoft.com/office/drawing/2014/main" id="{13DF4D7B-D2D5-4834-ADB0-EEC470C0173B}"/>
              </a:ext>
            </a:extLst>
          </p:cNvPr>
          <p:cNvPicPr/>
          <p:nvPr userDrawn="1"/>
        </p:nvPicPr>
        <p:blipFill>
          <a:blip r:embed="rId2" cstate="print"/>
          <a:srcRect/>
          <a:stretch>
            <a:fillRect/>
          </a:stretch>
        </p:blipFill>
        <p:spPr bwMode="auto">
          <a:xfrm>
            <a:off x="0" y="76201"/>
            <a:ext cx="1117600" cy="586409"/>
          </a:xfrm>
          <a:prstGeom prst="rect">
            <a:avLst/>
          </a:prstGeom>
          <a:noFill/>
          <a:ln w="9525">
            <a:noFill/>
            <a:miter lim="800000"/>
            <a:headEnd/>
            <a:tailEnd/>
          </a:ln>
        </p:spPr>
      </p:pic>
      <p:cxnSp>
        <p:nvCxnSpPr>
          <p:cNvPr id="7" name="Straight Connector 6">
            <a:extLst>
              <a:ext uri="{FF2B5EF4-FFF2-40B4-BE49-F238E27FC236}">
                <a16:creationId xmlns:a16="http://schemas.microsoft.com/office/drawing/2014/main" id="{33BAE66A-D9E7-4DC1-87BC-01AF36FD2DAA}"/>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38FC8B1-F977-48FD-ADE8-86EC6733FB26}"/>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70063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048A61B-D048-4B7C-A5CA-0C761C501DF2}"/>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D0BC90D-12A2-4655-80A0-F33B2913A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1026F66-5C9F-486D-ADBF-709F2AF6B385}"/>
              </a:ext>
            </a:extLst>
          </p:cNvPr>
          <p:cNvSpPr>
            <a:spLocks noGrp="1"/>
          </p:cNvSpPr>
          <p:nvPr>
            <p:ph type="sldNum" sz="quarter" idx="12"/>
          </p:nvPr>
        </p:nvSpPr>
        <p:spPr/>
        <p:txBody>
          <a:bodyPr/>
          <a:lstStyle>
            <a:lvl1pPr>
              <a:defRPr/>
            </a:lvl1pPr>
          </a:lstStyle>
          <a:p>
            <a:fld id="{B95926EF-E5B6-408C-946E-EC38387C8800}" type="slidenum">
              <a:rPr lang="en-US" altLang="en-US"/>
              <a:pPr/>
              <a:t>‹#›</a:t>
            </a:fld>
            <a:endParaRPr lang="en-US" altLang="en-US"/>
          </a:p>
        </p:txBody>
      </p:sp>
      <p:sp>
        <p:nvSpPr>
          <p:cNvPr id="7" name="TextBox 6">
            <a:extLst>
              <a:ext uri="{FF2B5EF4-FFF2-40B4-BE49-F238E27FC236}">
                <a16:creationId xmlns:a16="http://schemas.microsoft.com/office/drawing/2014/main" id="{5421BD41-1238-4653-8408-E41D798EC177}"/>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8666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F99A37B-4697-43F9-8107-068D7CA1135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B7E8793-21CB-42CA-B8D6-6474327CFB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BC14B4-1FBE-43B3-9FF5-18146E7B394E}"/>
              </a:ext>
            </a:extLst>
          </p:cNvPr>
          <p:cNvSpPr>
            <a:spLocks noGrp="1"/>
          </p:cNvSpPr>
          <p:nvPr>
            <p:ph type="sldNum" sz="quarter" idx="12"/>
          </p:nvPr>
        </p:nvSpPr>
        <p:spPr/>
        <p:txBody>
          <a:bodyPr/>
          <a:lstStyle>
            <a:lvl1pPr>
              <a:defRPr>
                <a:solidFill>
                  <a:srgbClr val="D1EAEE"/>
                </a:solidFill>
              </a:defRPr>
            </a:lvl1pPr>
          </a:lstStyle>
          <a:p>
            <a:fld id="{32E4F0D5-CCE6-490C-A899-5F7544EB8128}" type="slidenum">
              <a:rPr lang="en-US" altLang="en-US"/>
              <a:pPr/>
              <a:t>‹#›</a:t>
            </a:fld>
            <a:endParaRPr lang="en-US" altLang="en-US"/>
          </a:p>
        </p:txBody>
      </p:sp>
      <p:sp>
        <p:nvSpPr>
          <p:cNvPr id="7" name="TextBox 6">
            <a:extLst>
              <a:ext uri="{FF2B5EF4-FFF2-40B4-BE49-F238E27FC236}">
                <a16:creationId xmlns:a16="http://schemas.microsoft.com/office/drawing/2014/main" id="{C1AD5B25-C623-44E5-BF77-2127FB86179B}"/>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24639338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FAC0F2A-C5E8-4657-905D-670438D6C27D}"/>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72B71A65-CE11-48B1-84FF-1B96103B55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306AD08-4E98-4A55-94A0-80D5391AC0A2}"/>
              </a:ext>
            </a:extLst>
          </p:cNvPr>
          <p:cNvSpPr>
            <a:spLocks noGrp="1"/>
          </p:cNvSpPr>
          <p:nvPr>
            <p:ph type="sldNum" sz="quarter" idx="12"/>
          </p:nvPr>
        </p:nvSpPr>
        <p:spPr/>
        <p:txBody>
          <a:bodyPr/>
          <a:lstStyle>
            <a:lvl1pPr>
              <a:defRPr/>
            </a:lvl1pPr>
          </a:lstStyle>
          <a:p>
            <a:fld id="{6DAF066C-D57B-4612-A4CA-F4130F771E2D}" type="slidenum">
              <a:rPr lang="en-US" altLang="en-US"/>
              <a:pPr/>
              <a:t>‹#›</a:t>
            </a:fld>
            <a:endParaRPr lang="en-US" altLang="en-US"/>
          </a:p>
        </p:txBody>
      </p:sp>
      <p:sp>
        <p:nvSpPr>
          <p:cNvPr id="8" name="TextBox 7">
            <a:extLst>
              <a:ext uri="{FF2B5EF4-FFF2-40B4-BE49-F238E27FC236}">
                <a16:creationId xmlns:a16="http://schemas.microsoft.com/office/drawing/2014/main" id="{98AC1AC6-E16B-4B84-A8C7-5295C392648B}"/>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171538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F1255986-B126-4AE2-8B71-86EFAA6D93C5}"/>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DD41E9E6-92D9-473E-8603-959B4DA290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D02E32FD-B965-4A3D-B425-A1852E725FA1}"/>
              </a:ext>
            </a:extLst>
          </p:cNvPr>
          <p:cNvSpPr>
            <a:spLocks noGrp="1"/>
          </p:cNvSpPr>
          <p:nvPr>
            <p:ph type="sldNum" sz="quarter" idx="12"/>
          </p:nvPr>
        </p:nvSpPr>
        <p:spPr/>
        <p:txBody>
          <a:bodyPr/>
          <a:lstStyle>
            <a:lvl1pPr>
              <a:defRPr/>
            </a:lvl1pPr>
          </a:lstStyle>
          <a:p>
            <a:fld id="{73D3B0B1-FC62-44E7-9763-C6AC9F208C7F}" type="slidenum">
              <a:rPr lang="en-US" altLang="en-US"/>
              <a:pPr/>
              <a:t>‹#›</a:t>
            </a:fld>
            <a:endParaRPr lang="en-US" altLang="en-US"/>
          </a:p>
        </p:txBody>
      </p:sp>
      <p:sp>
        <p:nvSpPr>
          <p:cNvPr id="10" name="TextBox 9">
            <a:extLst>
              <a:ext uri="{FF2B5EF4-FFF2-40B4-BE49-F238E27FC236}">
                <a16:creationId xmlns:a16="http://schemas.microsoft.com/office/drawing/2014/main" id="{C431290B-AAD4-470A-86DB-9D6E640469C1}"/>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361257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3F382392-450F-4D8B-9572-3064DB550AA6}"/>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4731B781-A3A1-4FAC-9A3C-58B979B238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6D2061C0-E6E0-4924-974A-E0B6FC86DD92}"/>
              </a:ext>
            </a:extLst>
          </p:cNvPr>
          <p:cNvSpPr>
            <a:spLocks noGrp="1"/>
          </p:cNvSpPr>
          <p:nvPr>
            <p:ph type="sldNum" sz="quarter" idx="12"/>
          </p:nvPr>
        </p:nvSpPr>
        <p:spPr/>
        <p:txBody>
          <a:bodyPr/>
          <a:lstStyle>
            <a:lvl1pPr>
              <a:defRPr/>
            </a:lvl1pPr>
          </a:lstStyle>
          <a:p>
            <a:fld id="{F468C352-2C1B-44D1-A585-858576209E06}" type="slidenum">
              <a:rPr lang="en-US" altLang="en-US"/>
              <a:pPr/>
              <a:t>‹#›</a:t>
            </a:fld>
            <a:endParaRPr lang="en-US" altLang="en-US"/>
          </a:p>
        </p:txBody>
      </p:sp>
      <p:sp>
        <p:nvSpPr>
          <p:cNvPr id="6" name="TextBox 5">
            <a:extLst>
              <a:ext uri="{FF2B5EF4-FFF2-40B4-BE49-F238E27FC236}">
                <a16:creationId xmlns:a16="http://schemas.microsoft.com/office/drawing/2014/main" id="{6C78CFA6-917D-4A4B-A016-0EDD3971733C}"/>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125982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32C1427A-E400-47CB-970A-4ADB1F10B4D4}"/>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B1AA1A2A-2762-41ED-AA3E-EE0C55AB1C35}"/>
              </a:ext>
            </a:extLst>
          </p:cNvPr>
          <p:cNvSpPr>
            <a:spLocks noGrp="1"/>
          </p:cNvSpPr>
          <p:nvPr>
            <p:ph type="ftr" sz="quarter" idx="11"/>
          </p:nvPr>
        </p:nvSpPr>
        <p:spPr>
          <a:xfrm>
            <a:off x="7721601" y="6340475"/>
            <a:ext cx="4470400" cy="365125"/>
          </a:xfrm>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94CDA7D5-9768-4650-8E38-5888F7CC4C2F}"/>
              </a:ext>
            </a:extLst>
          </p:cNvPr>
          <p:cNvSpPr>
            <a:spLocks noGrp="1"/>
          </p:cNvSpPr>
          <p:nvPr>
            <p:ph type="sldNum" sz="quarter" idx="12"/>
          </p:nvPr>
        </p:nvSpPr>
        <p:spPr>
          <a:xfrm>
            <a:off x="5152573" y="6371536"/>
            <a:ext cx="1016000" cy="365125"/>
          </a:xfrm>
        </p:spPr>
        <p:txBody>
          <a:bodyPr/>
          <a:lstStyle>
            <a:lvl1pPr>
              <a:defRPr/>
            </a:lvl1pPr>
          </a:lstStyle>
          <a:p>
            <a:fld id="{38FE37A6-2E11-4F75-A464-F395F8DF32BB}" type="slidenum">
              <a:rPr lang="en-US" altLang="en-US"/>
              <a:pPr/>
              <a:t>‹#›</a:t>
            </a:fld>
            <a:endParaRPr lang="en-US" altLang="en-US"/>
          </a:p>
        </p:txBody>
      </p:sp>
      <p:pic>
        <p:nvPicPr>
          <p:cNvPr id="5" name="Picture 4" descr="Yahoo! sign-in seal">
            <a:extLst>
              <a:ext uri="{FF2B5EF4-FFF2-40B4-BE49-F238E27FC236}">
                <a16:creationId xmlns:a16="http://schemas.microsoft.com/office/drawing/2014/main" id="{25159C06-E42B-4805-ABC8-DFC1DFD04FCA}"/>
              </a:ext>
            </a:extLst>
          </p:cNvPr>
          <p:cNvPicPr/>
          <p:nvPr userDrawn="1"/>
        </p:nvPicPr>
        <p:blipFill>
          <a:blip r:embed="rId2" cstate="print"/>
          <a:srcRect/>
          <a:stretch>
            <a:fillRect/>
          </a:stretch>
        </p:blipFill>
        <p:spPr bwMode="auto">
          <a:xfrm>
            <a:off x="0" y="76201"/>
            <a:ext cx="1117600" cy="586409"/>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1CFAF127-7A79-48D5-9513-36DD01160B48}"/>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F57F66-7CCA-4BE1-BBBA-EF016AF0EC31}"/>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169955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36DC077-F1DB-479D-B8E6-240CBAB4756D}"/>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5DBBD8B9-5923-4D52-91AA-0FA45AA9A6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F98AA65-691F-4E23-9C0F-7B9D6F17D148}"/>
              </a:ext>
            </a:extLst>
          </p:cNvPr>
          <p:cNvSpPr>
            <a:spLocks noGrp="1"/>
          </p:cNvSpPr>
          <p:nvPr>
            <p:ph type="sldNum" sz="quarter" idx="12"/>
          </p:nvPr>
        </p:nvSpPr>
        <p:spPr/>
        <p:txBody>
          <a:bodyPr/>
          <a:lstStyle>
            <a:lvl1pPr>
              <a:defRPr/>
            </a:lvl1pPr>
          </a:lstStyle>
          <a:p>
            <a:fld id="{4560605F-3031-4F82-A952-19182F8AA4E7}" type="slidenum">
              <a:rPr lang="en-US" altLang="en-US"/>
              <a:pPr/>
              <a:t>‹#›</a:t>
            </a:fld>
            <a:endParaRPr lang="en-US" altLang="en-US"/>
          </a:p>
        </p:txBody>
      </p:sp>
      <p:pic>
        <p:nvPicPr>
          <p:cNvPr id="8" name="Picture 7" descr="Yahoo! sign-in seal">
            <a:extLst>
              <a:ext uri="{FF2B5EF4-FFF2-40B4-BE49-F238E27FC236}">
                <a16:creationId xmlns:a16="http://schemas.microsoft.com/office/drawing/2014/main" id="{4D9E43F3-A09F-4346-A655-2D6E3CF501A5}"/>
              </a:ext>
            </a:extLst>
          </p:cNvPr>
          <p:cNvPicPr/>
          <p:nvPr userDrawn="1"/>
        </p:nvPicPr>
        <p:blipFill>
          <a:blip r:embed="rId2" cstate="print"/>
          <a:srcRect/>
          <a:stretch>
            <a:fillRect/>
          </a:stretch>
        </p:blipFill>
        <p:spPr bwMode="auto">
          <a:xfrm>
            <a:off x="0" y="76201"/>
            <a:ext cx="1117600" cy="586409"/>
          </a:xfrm>
          <a:prstGeom prst="rect">
            <a:avLst/>
          </a:prstGeom>
          <a:noFill/>
          <a:ln w="9525">
            <a:noFill/>
            <a:miter lim="800000"/>
            <a:headEnd/>
            <a:tailEnd/>
          </a:ln>
        </p:spPr>
      </p:pic>
      <p:cxnSp>
        <p:nvCxnSpPr>
          <p:cNvPr id="9" name="Straight Connector 8">
            <a:extLst>
              <a:ext uri="{FF2B5EF4-FFF2-40B4-BE49-F238E27FC236}">
                <a16:creationId xmlns:a16="http://schemas.microsoft.com/office/drawing/2014/main" id="{7F0B1CF0-99CF-4CFC-A296-A86A647F6B09}"/>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5CB38C-549B-4507-8058-4A9F4C51CB5C}"/>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85577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C1669DEC-348D-4C54-AD05-090D677837E3}"/>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Right Triangle 5">
            <a:extLst>
              <a:ext uri="{FF2B5EF4-FFF2-40B4-BE49-F238E27FC236}">
                <a16:creationId xmlns:a16="http://schemas.microsoft.com/office/drawing/2014/main" id="{B6F44A61-E3BE-4EE2-87D9-7480F0F346F8}"/>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Freeform 15">
            <a:extLst>
              <a:ext uri="{FF2B5EF4-FFF2-40B4-BE49-F238E27FC236}">
                <a16:creationId xmlns:a16="http://schemas.microsoft.com/office/drawing/2014/main" id="{E17F00E8-D08B-4300-ABD0-9B7ECF3ECC28}"/>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latin typeface="+mn-lt"/>
            </a:endParaRPr>
          </a:p>
        </p:txBody>
      </p:sp>
      <p:sp>
        <p:nvSpPr>
          <p:cNvPr id="8" name="Freeform 16">
            <a:extLst>
              <a:ext uri="{FF2B5EF4-FFF2-40B4-BE49-F238E27FC236}">
                <a16:creationId xmlns:a16="http://schemas.microsoft.com/office/drawing/2014/main" id="{02E68570-1D31-41D1-A571-1B7AD57D52B6}"/>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F88A28D1-AD6E-4F7E-8C9B-665510734E86}"/>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CAE0AB20-7B6D-436C-8874-4C0A96A9D1A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B4B05689-E4BF-4365-A39D-47ED0E9565C0}"/>
              </a:ext>
            </a:extLst>
          </p:cNvPr>
          <p:cNvSpPr>
            <a:spLocks noGrp="1"/>
          </p:cNvSpPr>
          <p:nvPr>
            <p:ph type="sldNum" sz="quarter" idx="12"/>
          </p:nvPr>
        </p:nvSpPr>
        <p:spPr>
          <a:xfrm>
            <a:off x="10769600" y="6356351"/>
            <a:ext cx="812800" cy="365125"/>
          </a:xfrm>
        </p:spPr>
        <p:txBody>
          <a:bodyPr/>
          <a:lstStyle>
            <a:lvl1pPr>
              <a:defRPr/>
            </a:lvl1pPr>
          </a:lstStyle>
          <a:p>
            <a:fld id="{E73F3A7E-3001-42A2-B49A-62A61A59C549}" type="slidenum">
              <a:rPr lang="en-US" altLang="en-US"/>
              <a:pPr/>
              <a:t>‹#›</a:t>
            </a:fld>
            <a:endParaRPr lang="en-US" altLang="en-US"/>
          </a:p>
        </p:txBody>
      </p:sp>
      <p:pic>
        <p:nvPicPr>
          <p:cNvPr id="12" name="Picture 11" descr="Yahoo! sign-in seal">
            <a:extLst>
              <a:ext uri="{FF2B5EF4-FFF2-40B4-BE49-F238E27FC236}">
                <a16:creationId xmlns:a16="http://schemas.microsoft.com/office/drawing/2014/main" id="{F4C6E83A-8CF4-4839-9604-D666390FB547}"/>
              </a:ext>
            </a:extLst>
          </p:cNvPr>
          <p:cNvPicPr/>
          <p:nvPr userDrawn="1"/>
        </p:nvPicPr>
        <p:blipFill>
          <a:blip r:embed="rId2" cstate="print"/>
          <a:srcRect/>
          <a:stretch>
            <a:fillRect/>
          </a:stretch>
        </p:blipFill>
        <p:spPr bwMode="auto">
          <a:xfrm>
            <a:off x="0" y="76201"/>
            <a:ext cx="1117600" cy="586409"/>
          </a:xfrm>
          <a:prstGeom prst="rect">
            <a:avLst/>
          </a:prstGeom>
          <a:noFill/>
          <a:ln w="9525">
            <a:noFill/>
            <a:miter lim="800000"/>
            <a:headEnd/>
            <a:tailEnd/>
          </a:ln>
        </p:spPr>
      </p:pic>
      <p:cxnSp>
        <p:nvCxnSpPr>
          <p:cNvPr id="13" name="Straight Connector 12">
            <a:extLst>
              <a:ext uri="{FF2B5EF4-FFF2-40B4-BE49-F238E27FC236}">
                <a16:creationId xmlns:a16="http://schemas.microsoft.com/office/drawing/2014/main" id="{AFB91AF1-3ABC-49CE-BB53-FE64F91A6E61}"/>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F4F584-35FA-407A-B5BC-50EFC445246F}"/>
              </a:ext>
            </a:extLst>
          </p:cNvPr>
          <p:cNvSpPr txBox="1"/>
          <p:nvPr userDrawn="1"/>
        </p:nvSpPr>
        <p:spPr>
          <a:xfrm flipH="1">
            <a:off x="10058400" y="152400"/>
            <a:ext cx="2057400" cy="523220"/>
          </a:xfrm>
          <a:prstGeom prst="rect">
            <a:avLst/>
          </a:prstGeom>
          <a:noFill/>
        </p:spPr>
        <p:txBody>
          <a:bodyPr wrap="square" rtlCol="0">
            <a:spAutoFit/>
          </a:bodyPr>
          <a:lstStyle/>
          <a:p>
            <a:r>
              <a:rPr lang="en-IN" sz="2800" i="1" dirty="0"/>
              <a:t>Tool Marks</a:t>
            </a:r>
          </a:p>
        </p:txBody>
      </p:sp>
    </p:spTree>
    <p:extLst>
      <p:ext uri="{BB962C8B-B14F-4D97-AF65-F5344CB8AC3E}">
        <p14:creationId xmlns:p14="http://schemas.microsoft.com/office/powerpoint/2010/main" val="179243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0FD644F-5CE6-4B0E-9082-6D83D3955847}"/>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latin typeface="+mn-lt"/>
            </a:endParaRPr>
          </a:p>
        </p:txBody>
      </p:sp>
      <p:sp>
        <p:nvSpPr>
          <p:cNvPr id="8" name="Freeform 7">
            <a:extLst>
              <a:ext uri="{FF2B5EF4-FFF2-40B4-BE49-F238E27FC236}">
                <a16:creationId xmlns:a16="http://schemas.microsoft.com/office/drawing/2014/main" id="{D024E89F-FC90-4B0B-9006-27714BFE7D19}"/>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latin typeface="+mn-lt"/>
            </a:endParaRPr>
          </a:p>
        </p:txBody>
      </p:sp>
      <p:sp>
        <p:nvSpPr>
          <p:cNvPr id="1028" name="Title Placeholder 8">
            <a:extLst>
              <a:ext uri="{FF2B5EF4-FFF2-40B4-BE49-F238E27FC236}">
                <a16:creationId xmlns:a16="http://schemas.microsoft.com/office/drawing/2014/main" id="{E34D8F75-8C06-407B-AFBF-6A748CBA984F}"/>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3170A04-1683-444B-9999-14BD4F2B9823}"/>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A478A29-3B97-413F-AADE-082CC934F3E0}"/>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15339327-ECAA-417C-9756-CBC4288AC1FB}"/>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AD436FF2-FBBE-436A-8A9E-8E9806CFDE6F}"/>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FB9CE10E-2961-43E9-9D0D-E9940C8A4557}" type="slidenum">
              <a:rPr lang="en-US" altLang="en-US"/>
              <a:pPr/>
              <a:t>‹#›</a:t>
            </a:fld>
            <a:endParaRPr lang="en-US" altLang="en-US"/>
          </a:p>
        </p:txBody>
      </p:sp>
      <p:grpSp>
        <p:nvGrpSpPr>
          <p:cNvPr id="1033" name="Group 1">
            <a:extLst>
              <a:ext uri="{FF2B5EF4-FFF2-40B4-BE49-F238E27FC236}">
                <a16:creationId xmlns:a16="http://schemas.microsoft.com/office/drawing/2014/main" id="{7FEA85BF-E4C6-49CB-84D7-28B9A46CB1C5}"/>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DDB84DB3-E7DC-4261-8DEC-724B94D1D2EE}"/>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p>
          </p:txBody>
        </p:sp>
        <p:sp>
          <p:nvSpPr>
            <p:cNvPr id="13" name="Freeform 12">
              <a:extLst>
                <a:ext uri="{FF2B5EF4-FFF2-40B4-BE49-F238E27FC236}">
                  <a16:creationId xmlns:a16="http://schemas.microsoft.com/office/drawing/2014/main" id="{D4DA26C1-8BB8-4325-A074-48604F7268D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p>
          </p:txBody>
        </p:sp>
      </p:grpSp>
      <p:pic>
        <p:nvPicPr>
          <p:cNvPr id="14" name="Picture 13" descr="Yahoo! sign-in seal">
            <a:extLst>
              <a:ext uri="{FF2B5EF4-FFF2-40B4-BE49-F238E27FC236}">
                <a16:creationId xmlns:a16="http://schemas.microsoft.com/office/drawing/2014/main" id="{EA321DC1-D276-42B5-A356-408A7DE926AC}"/>
              </a:ext>
            </a:extLst>
          </p:cNvPr>
          <p:cNvPicPr/>
          <p:nvPr userDrawn="1"/>
        </p:nvPicPr>
        <p:blipFill>
          <a:blip r:embed="rId15" cstate="print"/>
          <a:srcRect/>
          <a:stretch>
            <a:fillRect/>
          </a:stretch>
        </p:blipFill>
        <p:spPr bwMode="auto">
          <a:xfrm>
            <a:off x="0" y="76201"/>
            <a:ext cx="1117600" cy="586409"/>
          </a:xfrm>
          <a:prstGeom prst="rect">
            <a:avLst/>
          </a:prstGeom>
          <a:noFill/>
          <a:ln w="9525">
            <a:noFill/>
            <a:miter lim="800000"/>
            <a:headEnd/>
            <a:tailEnd/>
          </a:ln>
        </p:spPr>
      </p:pic>
      <p:cxnSp>
        <p:nvCxnSpPr>
          <p:cNvPr id="15" name="Straight Connector 14">
            <a:extLst>
              <a:ext uri="{FF2B5EF4-FFF2-40B4-BE49-F238E27FC236}">
                <a16:creationId xmlns:a16="http://schemas.microsoft.com/office/drawing/2014/main" id="{A8565CC9-9D91-44D2-ADA3-6B16383012F9}"/>
              </a:ext>
            </a:extLst>
          </p:cNvPr>
          <p:cNvCxnSpPr>
            <a:cxnSpLocks/>
          </p:cNvCxnSpPr>
          <p:nvPr userDrawn="1"/>
        </p:nvCxnSpPr>
        <p:spPr>
          <a:xfrm>
            <a:off x="145146" y="609600"/>
            <a:ext cx="12046855"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6" r:id="rId1"/>
    <p:sldLayoutId id="2147483678" r:id="rId2"/>
    <p:sldLayoutId id="2147483687" r:id="rId3"/>
    <p:sldLayoutId id="2147483679" r:id="rId4"/>
    <p:sldLayoutId id="2147483680" r:id="rId5"/>
    <p:sldLayoutId id="2147483681" r:id="rId6"/>
    <p:sldLayoutId id="2147483682" r:id="rId7"/>
    <p:sldLayoutId id="2147483683" r:id="rId8"/>
    <p:sldLayoutId id="2147483688" r:id="rId9"/>
    <p:sldLayoutId id="2147483684" r:id="rId10"/>
    <p:sldLayoutId id="2147483685" r:id="rId11"/>
    <p:sldLayoutId id="2147483689" r:id="rId12"/>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55B4903-89A5-4A83-BD10-B69634A63B46}"/>
              </a:ext>
            </a:extLst>
          </p:cNvPr>
          <p:cNvSpPr txBox="1">
            <a:spLocks noChangeArrowheads="1"/>
          </p:cNvSpPr>
          <p:nvPr/>
        </p:nvSpPr>
        <p:spPr bwMode="auto">
          <a:xfrm>
            <a:off x="3886201" y="1755776"/>
            <a:ext cx="41665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5400" b="1">
                <a:solidFill>
                  <a:srgbClr val="008000"/>
                </a:solidFill>
              </a:rPr>
              <a:t>Examination </a:t>
            </a:r>
          </a:p>
          <a:p>
            <a:r>
              <a:rPr lang="en-US" altLang="en-US" sz="5400" b="1">
                <a:solidFill>
                  <a:srgbClr val="008000"/>
                </a:solidFill>
              </a:rPr>
              <a:t>of</a:t>
            </a:r>
          </a:p>
          <a:p>
            <a:r>
              <a:rPr lang="en-US" altLang="en-US" sz="5400" b="1">
                <a:solidFill>
                  <a:srgbClr val="008000"/>
                </a:solidFill>
              </a:rPr>
              <a:t>Tool Marks</a:t>
            </a:r>
            <a:endParaRPr lang="en-US" altLang="en-US" sz="5400">
              <a:solidFill>
                <a:srgbClr val="008000"/>
              </a:solidFill>
            </a:endParaRPr>
          </a:p>
        </p:txBody>
      </p:sp>
      <p:sp>
        <p:nvSpPr>
          <p:cNvPr id="6147" name="Text Box 10">
            <a:extLst>
              <a:ext uri="{FF2B5EF4-FFF2-40B4-BE49-F238E27FC236}">
                <a16:creationId xmlns:a16="http://schemas.microsoft.com/office/drawing/2014/main" id="{53E00E44-9AEA-4EBA-9638-BC32C7F91B76}"/>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a:extLst>
              <a:ext uri="{FF2B5EF4-FFF2-40B4-BE49-F238E27FC236}">
                <a16:creationId xmlns:a16="http://schemas.microsoft.com/office/drawing/2014/main" id="{EDECD76F-9F36-497E-9B23-332EEE3D86EE}"/>
              </a:ext>
            </a:extLst>
          </p:cNvPr>
          <p:cNvSpPr txBox="1">
            <a:spLocks noChangeArrowheads="1"/>
          </p:cNvSpPr>
          <p:nvPr/>
        </p:nvSpPr>
        <p:spPr bwMode="auto">
          <a:xfrm>
            <a:off x="838200" y="1137821"/>
            <a:ext cx="10287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Wood’s Metal:</a:t>
            </a:r>
            <a:r>
              <a:rPr lang="en-US" altLang="en-US" dirty="0"/>
              <a:t> </a:t>
            </a:r>
          </a:p>
          <a:p>
            <a:pPr eaLnBrk="1" hangingPunct="1"/>
            <a:endParaRPr lang="en-US" altLang="en-US" dirty="0"/>
          </a:p>
          <a:p>
            <a:pPr eaLnBrk="1" hangingPunct="1"/>
            <a:r>
              <a:rPr lang="en-US" altLang="en-US" dirty="0"/>
              <a:t>This  is  an alloy, which  melts  at  low  temperature (71</a:t>
            </a:r>
            <a:r>
              <a:rPr lang="en-US" altLang="en-US" baseline="30000" dirty="0"/>
              <a:t>o</a:t>
            </a:r>
            <a:r>
              <a:rPr lang="en-US" altLang="en-US" dirty="0"/>
              <a:t>C).  Its composition by weight is Bismuth 50%, Lead 25%, Tin 12.5% and Cadmium 12.5%.</a:t>
            </a:r>
          </a:p>
          <a:p>
            <a:pPr eaLnBrk="1" hangingPunct="1"/>
            <a:r>
              <a:rPr lang="en-US" altLang="en-US" dirty="0"/>
              <a:t>	 </a:t>
            </a:r>
          </a:p>
          <a:p>
            <a:pPr eaLnBrk="1" hangingPunct="1"/>
            <a:r>
              <a:rPr lang="en-US" altLang="en-US" dirty="0"/>
              <a:t>It is used for indentations with appreciable depth on metal surfaces. The alloy is melted and poured into the mark. It solidifies on cooling and picks the details from the mark.</a:t>
            </a:r>
          </a:p>
          <a:p>
            <a:pPr eaLnBrk="1" hangingPunct="1"/>
            <a:r>
              <a:rPr lang="en-US" altLang="en-US" dirty="0"/>
              <a:t>	</a:t>
            </a:r>
          </a:p>
          <a:p>
            <a:pPr eaLnBrk="1" hangingPunct="1"/>
            <a:r>
              <a:rPr lang="en-US" altLang="en-US" b="1" dirty="0"/>
              <a:t>Plaster of Paris:</a:t>
            </a:r>
            <a:r>
              <a:rPr lang="en-US" altLang="en-US" dirty="0"/>
              <a:t> </a:t>
            </a:r>
            <a:r>
              <a:rPr lang="en-US" altLang="en-US" sz="2000" dirty="0">
                <a:latin typeface="Lucida Sans" panose="020B0602040502020204" pitchFamily="34" charset="0"/>
              </a:rPr>
              <a:t>(partly hydrated calcium </a:t>
            </a:r>
            <a:r>
              <a:rPr lang="en-US" altLang="en-US" sz="2000" dirty="0" err="1">
                <a:latin typeface="Lucida Sans" panose="020B0602040502020204" pitchFamily="34" charset="0"/>
              </a:rPr>
              <a:t>sulphate</a:t>
            </a:r>
            <a:r>
              <a:rPr lang="en-US" altLang="en-US" sz="2000" dirty="0">
                <a:latin typeface="Lucida Sans" panose="020B0602040502020204" pitchFamily="34" charset="0"/>
              </a:rPr>
              <a:t>)</a:t>
            </a:r>
            <a:r>
              <a:rPr lang="en-US" altLang="en-US" dirty="0"/>
              <a:t> </a:t>
            </a:r>
          </a:p>
          <a:p>
            <a:pPr eaLnBrk="1" hangingPunct="1"/>
            <a:endParaRPr lang="en-US" altLang="en-US" dirty="0"/>
          </a:p>
          <a:p>
            <a:pPr eaLnBrk="1" hangingPunct="1"/>
            <a:r>
              <a:rPr lang="en-US" altLang="en-US" dirty="0"/>
              <a:t>It is useful when the impression is of large size and dimensions of the tool marks are important. The material is not so good to pick up the finer details. </a:t>
            </a:r>
          </a:p>
          <a:p>
            <a:pPr eaLnBrk="1" hangingPunct="1"/>
            <a:r>
              <a:rPr lang="en-US" altLang="en-US" dirty="0"/>
              <a:t>		</a:t>
            </a:r>
          </a:p>
        </p:txBody>
      </p:sp>
      <p:sp>
        <p:nvSpPr>
          <p:cNvPr id="15363" name="Text Box 5">
            <a:extLst>
              <a:ext uri="{FF2B5EF4-FFF2-40B4-BE49-F238E27FC236}">
                <a16:creationId xmlns:a16="http://schemas.microsoft.com/office/drawing/2014/main" id="{EF6474C1-6233-4F8D-8E28-4295EA897ECB}"/>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DFB597B8-2AB8-4597-B322-7BD3976B7FBC}"/>
              </a:ext>
            </a:extLst>
          </p:cNvPr>
          <p:cNvSpPr>
            <a:spLocks noGrp="1"/>
          </p:cNvSpPr>
          <p:nvPr>
            <p:ph type="sldNum" sz="quarter" idx="12"/>
          </p:nvPr>
        </p:nvSpPr>
        <p:spPr/>
        <p:txBody>
          <a:bodyPr/>
          <a:lstStyle/>
          <a:p>
            <a:fld id="{B95926EF-E5B6-408C-946E-EC38387C8800}" type="slidenum">
              <a:rPr lang="en-US" altLang="en-US" smtClean="0"/>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28">
                                            <p:txEl>
                                              <p:pRg st="2" end="2"/>
                                            </p:txEl>
                                          </p:spTgt>
                                        </p:tgtEl>
                                        <p:attrNameLst>
                                          <p:attrName>style.visibility</p:attrName>
                                        </p:attrNameLst>
                                      </p:cBhvr>
                                      <p:to>
                                        <p:strVal val="visible"/>
                                      </p:to>
                                    </p:set>
                                    <p:animEffect transition="in" filter="box(in)">
                                      <p:cBhvr>
                                        <p:cTn id="7" dur="500"/>
                                        <p:tgtEl>
                                          <p:spTgt spid="2662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6628">
                                            <p:txEl>
                                              <p:pRg st="4" end="4"/>
                                            </p:txEl>
                                          </p:spTgt>
                                        </p:tgtEl>
                                        <p:attrNameLst>
                                          <p:attrName>style.visibility</p:attrName>
                                        </p:attrNameLst>
                                      </p:cBhvr>
                                      <p:to>
                                        <p:strVal val="visible"/>
                                      </p:to>
                                    </p:set>
                                    <p:animEffect transition="in" filter="diamond(in)">
                                      <p:cBhvr>
                                        <p:cTn id="12" dur="500"/>
                                        <p:tgtEl>
                                          <p:spTgt spid="2662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6628">
                                            <p:txEl>
                                              <p:pRg st="8" end="8"/>
                                            </p:txEl>
                                          </p:spTgt>
                                        </p:tgtEl>
                                        <p:attrNameLst>
                                          <p:attrName>style.visibility</p:attrName>
                                        </p:attrNameLst>
                                      </p:cBhvr>
                                      <p:to>
                                        <p:strVal val="visible"/>
                                      </p:to>
                                    </p:set>
                                    <p:animEffect transition="in" filter="slide(fromBottom)">
                                      <p:cBhvr>
                                        <p:cTn id="21" dur="500"/>
                                        <p:tgtEl>
                                          <p:spTgt spid="266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CD4C7525-E040-4AC5-A6FA-C305BE34AD3A}"/>
              </a:ext>
            </a:extLst>
          </p:cNvPr>
          <p:cNvSpPr txBox="1">
            <a:spLocks noChangeArrowheads="1"/>
          </p:cNvSpPr>
          <p:nvPr/>
        </p:nvSpPr>
        <p:spPr bwMode="auto">
          <a:xfrm>
            <a:off x="609600" y="985421"/>
            <a:ext cx="10668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Examination of foreign material/materials on Tool</a:t>
            </a:r>
            <a:endParaRPr lang="en-US" altLang="en-US" dirty="0"/>
          </a:p>
          <a:p>
            <a:pPr eaLnBrk="1" hangingPunct="1"/>
            <a:endParaRPr lang="en-US" altLang="en-US" dirty="0"/>
          </a:p>
          <a:p>
            <a:pPr eaLnBrk="1" hangingPunct="1"/>
            <a:r>
              <a:rPr lang="en-US" altLang="en-US" dirty="0"/>
              <a:t>The suspected tool is   examined for presence of all traces of metal, paint, wood, and  foreign particles sticking to the tool/blade using the stereo microscope.  The physical and chemical characteristics of these particles should be compared with the material of the surface on which the tool mark was made.</a:t>
            </a:r>
          </a:p>
          <a:p>
            <a:pPr eaLnBrk="1" hangingPunct="1"/>
            <a:endParaRPr lang="en-US" altLang="en-US" b="1" dirty="0"/>
          </a:p>
          <a:p>
            <a:pPr eaLnBrk="1" hangingPunct="1"/>
            <a:r>
              <a:rPr lang="en-US" altLang="en-US" b="1" dirty="0"/>
              <a:t>Test marks/Standards</a:t>
            </a:r>
            <a:endParaRPr lang="en-US" altLang="en-US" dirty="0"/>
          </a:p>
          <a:p>
            <a:pPr eaLnBrk="1" hangingPunct="1"/>
            <a:r>
              <a:rPr lang="en-US" altLang="en-US" dirty="0"/>
              <a:t>	</a:t>
            </a:r>
          </a:p>
          <a:p>
            <a:pPr eaLnBrk="1" hangingPunct="1"/>
            <a:r>
              <a:rPr lang="en-US" altLang="en-US" dirty="0"/>
              <a:t>Test tool marks are prepared preferably using similar material in which the tool marks were found at site. If the material is hard, sample marks are prepared in softer material. In place of steel, iron, brass, or copper, sheets of lead, zinc, tin, or aluminum are used to prepare test marks. </a:t>
            </a:r>
          </a:p>
          <a:p>
            <a:pPr eaLnBrk="1" hangingPunct="1"/>
            <a:r>
              <a:rPr lang="en-US" altLang="en-US" dirty="0"/>
              <a:t>	</a:t>
            </a:r>
          </a:p>
        </p:txBody>
      </p:sp>
      <p:sp>
        <p:nvSpPr>
          <p:cNvPr id="16387" name="Text Box 5">
            <a:extLst>
              <a:ext uri="{FF2B5EF4-FFF2-40B4-BE49-F238E27FC236}">
                <a16:creationId xmlns:a16="http://schemas.microsoft.com/office/drawing/2014/main" id="{6402891E-33C5-47F9-AAE3-FC5ED60308D3}"/>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F189B9F7-F356-4FEA-B607-0050D30C2638}"/>
              </a:ext>
            </a:extLst>
          </p:cNvPr>
          <p:cNvSpPr>
            <a:spLocks noGrp="1"/>
          </p:cNvSpPr>
          <p:nvPr>
            <p:ph type="sldNum" sz="quarter" idx="12"/>
          </p:nvPr>
        </p:nvSpPr>
        <p:spPr/>
        <p:txBody>
          <a:bodyPr/>
          <a:lstStyle/>
          <a:p>
            <a:fld id="{B95926EF-E5B6-408C-946E-EC38387C8800}" type="slidenum">
              <a:rPr lang="en-US" altLang="en-US" smtClean="0"/>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animEffect transition="in" filter="box(in)">
                                      <p:cBhvr>
                                        <p:cTn id="7" dur="500"/>
                                        <p:tgtEl>
                                          <p:spTgt spid="2765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27652">
                                            <p:txEl>
                                              <p:pRg st="6" end="6"/>
                                            </p:txEl>
                                          </p:spTgt>
                                        </p:tgtEl>
                                        <p:attrNameLst>
                                          <p:attrName>style.visibility</p:attrName>
                                        </p:attrNameLst>
                                      </p:cBhvr>
                                      <p:to>
                                        <p:strVal val="visible"/>
                                      </p:to>
                                    </p:set>
                                    <p:animEffect transition="in" filter="diamond(in)">
                                      <p:cBhvr>
                                        <p:cTn id="16" dur="500"/>
                                        <p:tgtEl>
                                          <p:spTgt spid="276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a:extLst>
              <a:ext uri="{FF2B5EF4-FFF2-40B4-BE49-F238E27FC236}">
                <a16:creationId xmlns:a16="http://schemas.microsoft.com/office/drawing/2014/main" id="{25B3BF9E-9859-4B6B-9A2A-768F2A035D2E}"/>
              </a:ext>
            </a:extLst>
          </p:cNvPr>
          <p:cNvSpPr txBox="1">
            <a:spLocks noChangeArrowheads="1"/>
          </p:cNvSpPr>
          <p:nvPr/>
        </p:nvSpPr>
        <p:spPr bwMode="auto">
          <a:xfrm>
            <a:off x="838200" y="1017687"/>
            <a:ext cx="10210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dirty="0">
                <a:cs typeface="Times New Roman" panose="02020603050405020304" pitchFamily="18" charset="0"/>
              </a:rPr>
              <a:t>Test marks/Standards (contd.)</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a:cs typeface="Times New Roman" panose="02020603050405020304" pitchFamily="18" charset="0"/>
              </a:rPr>
              <a:t>The whole working surface of the tool is used  to  obtain complete </a:t>
            </a:r>
          </a:p>
          <a:p>
            <a:pPr eaLnBrk="1" hangingPunct="1">
              <a:lnSpc>
                <a:spcPct val="90000"/>
              </a:lnSpc>
            </a:pPr>
            <a:r>
              <a:rPr lang="en-US" altLang="en-US" dirty="0">
                <a:cs typeface="Times New Roman" panose="02020603050405020304" pitchFamily="18" charset="0"/>
              </a:rPr>
              <a:t>set of marks from the questioned tool. Test marks from all possible surfaces of the tool should be made, for example a screwdriver has two surfaces.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a:cs typeface="Times New Roman" panose="02020603050405020304" pitchFamily="18" charset="0"/>
              </a:rPr>
              <a:t>The angle at which the tool is applied has an important bearing on the dimensions of the scrape marks. A number of sample marks are obtained by changing the angle of application of the tool by about 15</a:t>
            </a:r>
            <a:r>
              <a:rPr lang="en-US" altLang="en-US" baseline="30000" dirty="0">
                <a:cs typeface="Times New Roman" panose="02020603050405020304" pitchFamily="18" charset="0"/>
              </a:rPr>
              <a:t>0</a:t>
            </a:r>
            <a:r>
              <a:rPr lang="en-US" altLang="en-US" dirty="0">
                <a:cs typeface="Times New Roman" panose="02020603050405020304" pitchFamily="18" charset="0"/>
              </a:rPr>
              <a:t> for each sample.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a:cs typeface="Times New Roman" panose="02020603050405020304" pitchFamily="18" charset="0"/>
              </a:rPr>
              <a:t>Trial sample marks should be taken on a much simpler material e.g. plasticine, when the most suitable angle is discovered, the sample marks are obtained on the material   corresponding to the original material.</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a:cs typeface="Times New Roman" panose="02020603050405020304" pitchFamily="18" charset="0"/>
              </a:rPr>
              <a:t>More than one test mark (say, three) is necessary to study range of variation</a:t>
            </a:r>
          </a:p>
        </p:txBody>
      </p:sp>
      <p:sp>
        <p:nvSpPr>
          <p:cNvPr id="17411" name="Text Box 5">
            <a:extLst>
              <a:ext uri="{FF2B5EF4-FFF2-40B4-BE49-F238E27FC236}">
                <a16:creationId xmlns:a16="http://schemas.microsoft.com/office/drawing/2014/main" id="{EAFF4272-9C29-49D1-A422-F180C29E95B5}"/>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1E4CBE0A-FDC8-43BB-BB6C-E6938C2300D8}"/>
              </a:ext>
            </a:extLst>
          </p:cNvPr>
          <p:cNvSpPr>
            <a:spLocks noGrp="1"/>
          </p:cNvSpPr>
          <p:nvPr>
            <p:ph type="sldNum" sz="quarter" idx="12"/>
          </p:nvPr>
        </p:nvSpPr>
        <p:spPr/>
        <p:txBody>
          <a:bodyPr/>
          <a:lstStyle/>
          <a:p>
            <a:fld id="{B95926EF-E5B6-408C-946E-EC38387C8800}" type="slidenum">
              <a:rPr lang="en-US" altLang="en-US" smtClean="0"/>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animEffect transition="in" filter="checkerboard(across)">
                                      <p:cBhvr>
                                        <p:cTn id="7" dur="500"/>
                                        <p:tgtEl>
                                          <p:spTgt spid="29700">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9700">
                                            <p:txEl>
                                              <p:pRg st="3" end="3"/>
                                            </p:txEl>
                                          </p:spTgt>
                                        </p:tgtEl>
                                        <p:attrNameLst>
                                          <p:attrName>style.visibility</p:attrName>
                                        </p:attrNameLst>
                                      </p:cBhvr>
                                      <p:to>
                                        <p:strVal val="visible"/>
                                      </p:to>
                                    </p:set>
                                    <p:animEffect transition="in" filter="checkerboard(across)">
                                      <p:cBhvr>
                                        <p:cTn id="10" dur="500"/>
                                        <p:tgtEl>
                                          <p:spTgt spid="29700">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9700">
                                            <p:txEl>
                                              <p:pRg st="5" end="5"/>
                                            </p:txEl>
                                          </p:spTgt>
                                        </p:tgtEl>
                                        <p:attrNameLst>
                                          <p:attrName>style.visibility</p:attrName>
                                        </p:attrNameLst>
                                      </p:cBhvr>
                                      <p:to>
                                        <p:strVal val="visible"/>
                                      </p:to>
                                    </p:set>
                                    <p:animEffect transition="in" filter="box(in)">
                                      <p:cBhvr>
                                        <p:cTn id="15" dur="500"/>
                                        <p:tgtEl>
                                          <p:spTgt spid="29700">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9700">
                                            <p:txEl>
                                              <p:pRg st="7" end="7"/>
                                            </p:txEl>
                                          </p:spTgt>
                                        </p:tgtEl>
                                        <p:attrNameLst>
                                          <p:attrName>style.visibility</p:attrName>
                                        </p:attrNameLst>
                                      </p:cBhvr>
                                      <p:to>
                                        <p:strVal val="visible"/>
                                      </p:to>
                                    </p:set>
                                    <p:animEffect transition="in" filter="diamond(in)">
                                      <p:cBhvr>
                                        <p:cTn id="20" dur="500"/>
                                        <p:tgtEl>
                                          <p:spTgt spid="29700">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9700">
                                            <p:txEl>
                                              <p:pRg st="9" end="9"/>
                                            </p:txEl>
                                          </p:spTgt>
                                        </p:tgtEl>
                                        <p:attrNameLst>
                                          <p:attrName>style.visibility</p:attrName>
                                        </p:attrNameLst>
                                      </p:cBhvr>
                                      <p:to>
                                        <p:strVal val="visible"/>
                                      </p:to>
                                    </p:set>
                                    <p:animEffect transition="in" filter="slide(fromBottom)">
                                      <p:cBhvr>
                                        <p:cTn id="25" dur="500"/>
                                        <p:tgtEl>
                                          <p:spTgt spid="297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4300834A-ABB5-49A7-A4E9-3DE0C21BBE33}"/>
              </a:ext>
            </a:extLst>
          </p:cNvPr>
          <p:cNvSpPr txBox="1">
            <a:spLocks noChangeArrowheads="1"/>
          </p:cNvSpPr>
          <p:nvPr/>
        </p:nvSpPr>
        <p:spPr bwMode="auto">
          <a:xfrm>
            <a:off x="2286000" y="838200"/>
            <a:ext cx="731520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t>Characteristic Features of Tool Marks</a:t>
            </a:r>
          </a:p>
          <a:p>
            <a:pPr eaLnBrk="1" hangingPunct="1"/>
            <a:endParaRPr lang="en-US" altLang="en-US" sz="2800"/>
          </a:p>
          <a:p>
            <a:pPr eaLnBrk="1" hangingPunct="1"/>
            <a:r>
              <a:rPr lang="en-US" altLang="en-US" sz="3200" b="1"/>
              <a:t>Class Characteristics</a:t>
            </a:r>
            <a:r>
              <a:rPr lang="en-US" altLang="en-US" sz="2800"/>
              <a:t>:  </a:t>
            </a:r>
          </a:p>
          <a:p>
            <a:pPr eaLnBrk="1" hangingPunct="1"/>
            <a:r>
              <a:rPr lang="en-US" altLang="en-US" sz="2800"/>
              <a:t>features present in all tools of a particular type </a:t>
            </a:r>
          </a:p>
          <a:p>
            <a:pPr eaLnBrk="1" hangingPunct="1"/>
            <a:endParaRPr lang="en-US" altLang="en-US" sz="2800"/>
          </a:p>
          <a:p>
            <a:pPr eaLnBrk="1" hangingPunct="1"/>
            <a:r>
              <a:rPr lang="en-US" altLang="en-US" sz="3200" b="1"/>
              <a:t>Sub class characteristics</a:t>
            </a:r>
            <a:r>
              <a:rPr lang="en-US" altLang="en-US" sz="3200"/>
              <a:t>:</a:t>
            </a:r>
            <a:r>
              <a:rPr lang="en-US" altLang="en-US" sz="2800"/>
              <a:t> </a:t>
            </a:r>
          </a:p>
          <a:p>
            <a:pPr eaLnBrk="1" hangingPunct="1"/>
            <a:r>
              <a:rPr lang="en-US" altLang="en-US" sz="2800"/>
              <a:t>features present in some tools of a particular type </a:t>
            </a:r>
          </a:p>
          <a:p>
            <a:pPr eaLnBrk="1" hangingPunct="1"/>
            <a:endParaRPr lang="en-US" altLang="en-US" sz="2800"/>
          </a:p>
          <a:p>
            <a:pPr eaLnBrk="1" hangingPunct="1"/>
            <a:r>
              <a:rPr lang="en-US" altLang="en-US" sz="3200" b="1"/>
              <a:t>Individual characteristics</a:t>
            </a:r>
            <a:r>
              <a:rPr lang="en-US" altLang="en-US" sz="3200"/>
              <a:t>:</a:t>
            </a:r>
            <a:r>
              <a:rPr lang="en-US" altLang="en-US" sz="2800"/>
              <a:t> </a:t>
            </a:r>
          </a:p>
          <a:p>
            <a:pPr eaLnBrk="1" hangingPunct="1"/>
            <a:r>
              <a:rPr lang="en-US" altLang="en-US" sz="2800"/>
              <a:t>features produced in manufacture and by use due to wear and tear. Unique identification marks</a:t>
            </a:r>
          </a:p>
        </p:txBody>
      </p:sp>
      <p:sp>
        <p:nvSpPr>
          <p:cNvPr id="18435" name="Text Box 5">
            <a:extLst>
              <a:ext uri="{FF2B5EF4-FFF2-40B4-BE49-F238E27FC236}">
                <a16:creationId xmlns:a16="http://schemas.microsoft.com/office/drawing/2014/main" id="{1B206E04-2330-4338-BC1F-B4F2F292354E}"/>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4391CA09-06D9-4868-BC14-50E1E7909D9D}"/>
              </a:ext>
            </a:extLst>
          </p:cNvPr>
          <p:cNvSpPr>
            <a:spLocks noGrp="1"/>
          </p:cNvSpPr>
          <p:nvPr>
            <p:ph type="sldNum" sz="quarter" idx="12"/>
          </p:nvPr>
        </p:nvSpPr>
        <p:spPr/>
        <p:txBody>
          <a:bodyPr/>
          <a:lstStyle/>
          <a:p>
            <a:fld id="{B95926EF-E5B6-408C-946E-EC38387C8800}" type="slidenum">
              <a:rPr lang="en-US" altLang="en-US" smtClean="0"/>
              <a:pPr/>
              <a:t>13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animEffect transition="in" filter="blinds(horizontal)">
                                      <p:cBhvr>
                                        <p:cTn id="7" dur="500"/>
                                        <p:tgtEl>
                                          <p:spTgt spid="2048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484">
                                            <p:txEl>
                                              <p:pRg st="5" end="5"/>
                                            </p:txEl>
                                          </p:spTgt>
                                        </p:tgtEl>
                                        <p:attrNameLst>
                                          <p:attrName>style.visibility</p:attrName>
                                        </p:attrNameLst>
                                      </p:cBhvr>
                                      <p:to>
                                        <p:strVal val="visible"/>
                                      </p:to>
                                    </p:set>
                                    <p:animEffect transition="in" filter="diamond(in)">
                                      <p:cBhvr>
                                        <p:cTn id="12" dur="500"/>
                                        <p:tgtEl>
                                          <p:spTgt spid="20484">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484">
                                            <p:txEl>
                                              <p:pRg st="8" end="8"/>
                                            </p:txEl>
                                          </p:spTgt>
                                        </p:tgtEl>
                                        <p:attrNameLst>
                                          <p:attrName>style.visibility</p:attrName>
                                        </p:attrNameLst>
                                      </p:cBhvr>
                                      <p:to>
                                        <p:strVal val="visible"/>
                                      </p:to>
                                    </p:set>
                                    <p:anim calcmode="lin" valueType="num">
                                      <p:cBhvr additive="base">
                                        <p:cTn id="17" dur="500" fill="hold"/>
                                        <p:tgtEl>
                                          <p:spTgt spid="20484">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0484">
                                            <p:txEl>
                                              <p:pRg st="3" end="3"/>
                                            </p:txEl>
                                          </p:spTgt>
                                        </p:tgtEl>
                                        <p:attrNameLst>
                                          <p:attrName>style.visibility</p:attrName>
                                        </p:attrNameLst>
                                      </p:cBhvr>
                                      <p:to>
                                        <p:strVal val="visible"/>
                                      </p:to>
                                    </p:set>
                                    <p:animEffect transition="in" filter="box(in)">
                                      <p:cBhvr>
                                        <p:cTn id="23" dur="500"/>
                                        <p:tgtEl>
                                          <p:spTgt spid="2048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0484">
                                            <p:txEl>
                                              <p:pRg st="6" end="6"/>
                                            </p:txEl>
                                          </p:spTgt>
                                        </p:tgtEl>
                                        <p:attrNameLst>
                                          <p:attrName>style.visibility</p:attrName>
                                        </p:attrNameLst>
                                      </p:cBhvr>
                                      <p:to>
                                        <p:strVal val="visible"/>
                                      </p:to>
                                    </p:set>
                                    <p:anim calcmode="lin" valueType="num">
                                      <p:cBhvr additive="base">
                                        <p:cTn id="28" dur="500" fill="hold"/>
                                        <p:tgtEl>
                                          <p:spTgt spid="20484">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04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20484">
                                            <p:txEl>
                                              <p:pRg st="9" end="9"/>
                                            </p:txEl>
                                          </p:spTgt>
                                        </p:tgtEl>
                                        <p:attrNameLst>
                                          <p:attrName>style.visibility</p:attrName>
                                        </p:attrNameLst>
                                      </p:cBhvr>
                                      <p:to>
                                        <p:strVal val="visible"/>
                                      </p:to>
                                    </p:set>
                                    <p:animEffect transition="in" filter="wipe(down)">
                                      <p:cBhvr>
                                        <p:cTn id="34" dur="500"/>
                                        <p:tgtEl>
                                          <p:spTgt spid="2048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a:extLst>
              <a:ext uri="{FF2B5EF4-FFF2-40B4-BE49-F238E27FC236}">
                <a16:creationId xmlns:a16="http://schemas.microsoft.com/office/drawing/2014/main" id="{1AF73DCC-78F0-4FA9-938B-29B59EDA0930}"/>
              </a:ext>
            </a:extLst>
          </p:cNvPr>
          <p:cNvSpPr txBox="1">
            <a:spLocks noChangeArrowheads="1"/>
          </p:cNvSpPr>
          <p:nvPr/>
        </p:nvSpPr>
        <p:spPr bwMode="auto">
          <a:xfrm>
            <a:off x="1143000" y="692289"/>
            <a:ext cx="10363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t>Examination of tool mark</a:t>
            </a:r>
            <a:endParaRPr lang="en-US" altLang="en-US" sz="2800" dirty="0"/>
          </a:p>
          <a:p>
            <a:pPr eaLnBrk="1" hangingPunct="1"/>
            <a:endParaRPr lang="en-US" altLang="en-US" sz="2800" dirty="0"/>
          </a:p>
          <a:p>
            <a:pPr eaLnBrk="1" hangingPunct="1"/>
            <a:r>
              <a:rPr lang="en-US" altLang="en-US" sz="2800" dirty="0"/>
              <a:t>Record the appearance of the tool mark</a:t>
            </a:r>
          </a:p>
          <a:p>
            <a:pPr eaLnBrk="1" hangingPunct="1"/>
            <a:r>
              <a:rPr lang="en-US" altLang="en-US" dirty="0"/>
              <a:t>-photographs and sketches</a:t>
            </a:r>
          </a:p>
          <a:p>
            <a:pPr eaLnBrk="1" hangingPunct="1"/>
            <a:endParaRPr lang="en-US" altLang="en-US" dirty="0"/>
          </a:p>
          <a:p>
            <a:pPr eaLnBrk="1" hangingPunct="1"/>
            <a:r>
              <a:rPr lang="en-US" altLang="en-US" sz="2800" dirty="0"/>
              <a:t>Examine for trace evidence</a:t>
            </a:r>
            <a:r>
              <a:rPr lang="en-US" altLang="en-US" dirty="0"/>
              <a:t> </a:t>
            </a:r>
          </a:p>
          <a:p>
            <a:pPr eaLnBrk="1" hangingPunct="1"/>
            <a:r>
              <a:rPr lang="en-US" altLang="en-US" dirty="0"/>
              <a:t>-paint, glass, grease, oil, fragments of metal and wood </a:t>
            </a:r>
            <a:r>
              <a:rPr lang="en-US" altLang="en-US" dirty="0" err="1"/>
              <a:t>etc</a:t>
            </a:r>
            <a:r>
              <a:rPr lang="en-US" altLang="en-US" dirty="0"/>
              <a:t>  </a:t>
            </a:r>
          </a:p>
          <a:p>
            <a:pPr eaLnBrk="1" hangingPunct="1"/>
            <a:endParaRPr lang="en-US" altLang="en-US" dirty="0"/>
          </a:p>
          <a:p>
            <a:pPr eaLnBrk="1" hangingPunct="1"/>
            <a:r>
              <a:rPr lang="en-US" altLang="en-US" sz="2800" dirty="0"/>
              <a:t>Examine under stereo microscope</a:t>
            </a:r>
            <a:r>
              <a:rPr lang="en-US" altLang="en-US" dirty="0"/>
              <a:t> </a:t>
            </a:r>
            <a:r>
              <a:rPr lang="en-US" altLang="en-US" sz="2000" dirty="0">
                <a:latin typeface="Lucida Sans" panose="020B0602040502020204" pitchFamily="34" charset="0"/>
              </a:rPr>
              <a:t>(low magnification)</a:t>
            </a:r>
            <a:r>
              <a:rPr lang="en-US" altLang="en-US" dirty="0"/>
              <a:t> </a:t>
            </a:r>
          </a:p>
          <a:p>
            <a:pPr eaLnBrk="1" hangingPunct="1"/>
            <a:r>
              <a:rPr lang="en-US" altLang="en-US" dirty="0"/>
              <a:t>-class characteristics and unusual features</a:t>
            </a:r>
          </a:p>
          <a:p>
            <a:pPr eaLnBrk="1" hangingPunct="1"/>
            <a:r>
              <a:rPr lang="en-US" altLang="en-US" dirty="0"/>
              <a:t> </a:t>
            </a:r>
          </a:p>
          <a:p>
            <a:pPr eaLnBrk="1" hangingPunct="1"/>
            <a:r>
              <a:rPr lang="en-US" altLang="en-US" sz="2800" dirty="0"/>
              <a:t>Examine under comparison microscope</a:t>
            </a:r>
          </a:p>
          <a:p>
            <a:pPr eaLnBrk="1" hangingPunct="1"/>
            <a:r>
              <a:rPr lang="en-US" altLang="en-US" dirty="0"/>
              <a:t>-compare ‘like with like’ i.e. tool and a cast 	of the mark or  mark and a test mark made by the tool, or photograph with  the photograph</a:t>
            </a:r>
          </a:p>
        </p:txBody>
      </p:sp>
      <p:sp>
        <p:nvSpPr>
          <p:cNvPr id="19459" name="Text Box 5">
            <a:extLst>
              <a:ext uri="{FF2B5EF4-FFF2-40B4-BE49-F238E27FC236}">
                <a16:creationId xmlns:a16="http://schemas.microsoft.com/office/drawing/2014/main" id="{6DF05501-276F-4000-9F84-309C0840ADB4}"/>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1B65C992-C27D-4472-9F26-4DB95B0E397E}"/>
              </a:ext>
            </a:extLst>
          </p:cNvPr>
          <p:cNvSpPr>
            <a:spLocks noGrp="1"/>
          </p:cNvSpPr>
          <p:nvPr>
            <p:ph type="sldNum" sz="quarter" idx="12"/>
          </p:nvPr>
        </p:nvSpPr>
        <p:spPr/>
        <p:txBody>
          <a:bodyPr/>
          <a:lstStyle/>
          <a:p>
            <a:fld id="{B95926EF-E5B6-408C-946E-EC38387C8800}" type="slidenum">
              <a:rPr lang="en-US" altLang="en-US" smtClean="0"/>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animEffect transition="in" filter="box(in)">
                                      <p:cBhvr>
                                        <p:cTn id="7" dur="500"/>
                                        <p:tgtEl>
                                          <p:spTgt spid="28676">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8676">
                                            <p:txEl>
                                              <p:pRg st="3" end="3"/>
                                            </p:txEl>
                                          </p:spTgt>
                                        </p:tgtEl>
                                        <p:attrNameLst>
                                          <p:attrName>style.visibility</p:attrName>
                                        </p:attrNameLst>
                                      </p:cBhvr>
                                      <p:to>
                                        <p:strVal val="visible"/>
                                      </p:to>
                                    </p:set>
                                    <p:animEffect transition="in" filter="box(in)">
                                      <p:cBhvr>
                                        <p:cTn id="10" dur="500"/>
                                        <p:tgtEl>
                                          <p:spTgt spid="2867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8676">
                                            <p:txEl>
                                              <p:pRg st="5" end="5"/>
                                            </p:txEl>
                                          </p:spTgt>
                                        </p:tgtEl>
                                        <p:attrNameLst>
                                          <p:attrName>style.visibility</p:attrName>
                                        </p:attrNameLst>
                                      </p:cBhvr>
                                      <p:to>
                                        <p:strVal val="visible"/>
                                      </p:to>
                                    </p:set>
                                    <p:animEffect transition="in" filter="diamond(in)">
                                      <p:cBhvr>
                                        <p:cTn id="15" dur="1000"/>
                                        <p:tgtEl>
                                          <p:spTgt spid="28676">
                                            <p:txEl>
                                              <p:pRg st="5" end="5"/>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8676">
                                            <p:txEl>
                                              <p:pRg st="6" end="6"/>
                                            </p:txEl>
                                          </p:spTgt>
                                        </p:tgtEl>
                                        <p:attrNameLst>
                                          <p:attrName>style.visibility</p:attrName>
                                        </p:attrNameLst>
                                      </p:cBhvr>
                                      <p:to>
                                        <p:strVal val="visible"/>
                                      </p:to>
                                    </p:set>
                                    <p:animEffect transition="in" filter="diamond(in)">
                                      <p:cBhvr>
                                        <p:cTn id="18" dur="1000"/>
                                        <p:tgtEl>
                                          <p:spTgt spid="28676">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8676">
                                            <p:txEl>
                                              <p:pRg st="8" end="8"/>
                                            </p:txEl>
                                          </p:spTgt>
                                        </p:tgtEl>
                                        <p:attrNameLst>
                                          <p:attrName>style.visibility</p:attrName>
                                        </p:attrNameLst>
                                      </p:cBhvr>
                                      <p:to>
                                        <p:strVal val="visible"/>
                                      </p:to>
                                    </p:set>
                                    <p:animEffect transition="in" filter="box(in)">
                                      <p:cBhvr>
                                        <p:cTn id="23" dur="500"/>
                                        <p:tgtEl>
                                          <p:spTgt spid="28676">
                                            <p:txEl>
                                              <p:pRg st="8" end="8"/>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8676">
                                            <p:txEl>
                                              <p:pRg st="9" end="9"/>
                                            </p:txEl>
                                          </p:spTgt>
                                        </p:tgtEl>
                                        <p:attrNameLst>
                                          <p:attrName>style.visibility</p:attrName>
                                        </p:attrNameLst>
                                      </p:cBhvr>
                                      <p:to>
                                        <p:strVal val="visible"/>
                                      </p:to>
                                    </p:set>
                                    <p:animEffect transition="in" filter="box(in)">
                                      <p:cBhvr>
                                        <p:cTn id="26" dur="500"/>
                                        <p:tgtEl>
                                          <p:spTgt spid="28676">
                                            <p:txEl>
                                              <p:pRg st="9" end="9"/>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28676">
                                            <p:txEl>
                                              <p:pRg st="11" end="11"/>
                                            </p:txEl>
                                          </p:spTgt>
                                        </p:tgtEl>
                                        <p:attrNameLst>
                                          <p:attrName>style.visibility</p:attrName>
                                        </p:attrNameLst>
                                      </p:cBhvr>
                                      <p:to>
                                        <p:strVal val="visible"/>
                                      </p:to>
                                    </p:set>
                                    <p:animEffect transition="in" filter="checkerboard(across)">
                                      <p:cBhvr>
                                        <p:cTn id="31" dur="500"/>
                                        <p:tgtEl>
                                          <p:spTgt spid="28676">
                                            <p:txEl>
                                              <p:pRg st="11" end="11"/>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28676">
                                            <p:txEl>
                                              <p:pRg st="12" end="12"/>
                                            </p:txEl>
                                          </p:spTgt>
                                        </p:tgtEl>
                                        <p:attrNameLst>
                                          <p:attrName>style.visibility</p:attrName>
                                        </p:attrNameLst>
                                      </p:cBhvr>
                                      <p:to>
                                        <p:strVal val="visible"/>
                                      </p:to>
                                    </p:set>
                                    <p:animEffect transition="in" filter="checkerboard(across)">
                                      <p:cBhvr>
                                        <p:cTn id="34" dur="500"/>
                                        <p:tgtEl>
                                          <p:spTgt spid="2867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56D76DD8-23E7-4D46-963F-45455032F4F0}"/>
              </a:ext>
            </a:extLst>
          </p:cNvPr>
          <p:cNvSpPr txBox="1">
            <a:spLocks noChangeArrowheads="1"/>
          </p:cNvSpPr>
          <p:nvPr/>
        </p:nvSpPr>
        <p:spPr bwMode="auto">
          <a:xfrm>
            <a:off x="1371600" y="1057275"/>
            <a:ext cx="944879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cs typeface="Times New Roman" panose="02020603050405020304" pitchFamily="18" charset="0"/>
              </a:rPr>
              <a:t>Evaluation</a:t>
            </a:r>
          </a:p>
          <a:p>
            <a:pPr eaLnBrk="1" hangingPunct="1"/>
            <a:endParaRPr lang="en-US" altLang="en-US" b="1" dirty="0">
              <a:cs typeface="Times New Roman" panose="02020603050405020304" pitchFamily="18" charset="0"/>
            </a:endParaRPr>
          </a:p>
          <a:p>
            <a:pPr eaLnBrk="1" hangingPunct="1"/>
            <a:r>
              <a:rPr lang="en-US" altLang="en-US" b="1" dirty="0">
                <a:cs typeface="Times New Roman" panose="02020603050405020304" pitchFamily="18" charset="0"/>
              </a:rPr>
              <a:t>Comparison Microscopy</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Illumination and orientation of the two objects must be as near </a:t>
            </a:r>
          </a:p>
          <a:p>
            <a:pPr eaLnBrk="1" hangingPunct="1"/>
            <a:r>
              <a:rPr lang="en-US" altLang="en-US" dirty="0">
                <a:cs typeface="Times New Roman" panose="02020603050405020304" pitchFamily="18" charset="0"/>
              </a:rPr>
              <a:t>identical as possible.</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Oblique illumination: best for striated marks</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Axial illumination: impressed marks/ die stamping; having flat surface</a:t>
            </a:r>
          </a:p>
        </p:txBody>
      </p:sp>
      <p:sp>
        <p:nvSpPr>
          <p:cNvPr id="20483" name="Text Box 5">
            <a:extLst>
              <a:ext uri="{FF2B5EF4-FFF2-40B4-BE49-F238E27FC236}">
                <a16:creationId xmlns:a16="http://schemas.microsoft.com/office/drawing/2014/main" id="{8ACAB155-5C1B-449C-9C4B-271BE72AEEB4}"/>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E45E1CA0-29E0-4CE1-8B11-87850D5E071F}"/>
              </a:ext>
            </a:extLst>
          </p:cNvPr>
          <p:cNvSpPr>
            <a:spLocks noGrp="1"/>
          </p:cNvSpPr>
          <p:nvPr>
            <p:ph type="sldNum" sz="quarter" idx="12"/>
          </p:nvPr>
        </p:nvSpPr>
        <p:spPr/>
        <p:txBody>
          <a:bodyPr/>
          <a:lstStyle/>
          <a:p>
            <a:fld id="{B95926EF-E5B6-408C-946E-EC38387C8800}" type="slidenum">
              <a:rPr lang="en-US" altLang="en-US" smtClean="0"/>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0724">
                                            <p:txEl>
                                              <p:pRg st="2" end="2"/>
                                            </p:txEl>
                                          </p:spTgt>
                                        </p:tgtEl>
                                        <p:attrNameLst>
                                          <p:attrName>style.visibility</p:attrName>
                                        </p:attrNameLst>
                                      </p:cBhvr>
                                      <p:to>
                                        <p:strVal val="visible"/>
                                      </p:to>
                                    </p:set>
                                    <p:animEffect transition="in" filter="fade">
                                      <p:cBhvr>
                                        <p:cTn id="7" dur="1000"/>
                                        <p:tgtEl>
                                          <p:spTgt spid="30724">
                                            <p:txEl>
                                              <p:pRg st="2" end="2"/>
                                            </p:txEl>
                                          </p:spTgt>
                                        </p:tgtEl>
                                      </p:cBhvr>
                                    </p:animEffect>
                                    <p:anim calcmode="lin" valueType="num">
                                      <p:cBhvr>
                                        <p:cTn id="8" dur="1000" fill="hold"/>
                                        <p:tgtEl>
                                          <p:spTgt spid="30724">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307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0724">
                                            <p:txEl>
                                              <p:pRg st="4" end="4"/>
                                            </p:txEl>
                                          </p:spTgt>
                                        </p:tgtEl>
                                        <p:attrNameLst>
                                          <p:attrName>style.visibility</p:attrName>
                                        </p:attrNameLst>
                                      </p:cBhvr>
                                      <p:to>
                                        <p:strVal val="visible"/>
                                      </p:to>
                                    </p:set>
                                    <p:animEffect transition="in" filter="checkerboard(across)">
                                      <p:cBhvr>
                                        <p:cTn id="14" dur="500"/>
                                        <p:tgtEl>
                                          <p:spTgt spid="3072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0724">
                                            <p:txEl>
                                              <p:pRg st="5" end="5"/>
                                            </p:txEl>
                                          </p:spTgt>
                                        </p:tgtEl>
                                        <p:attrNameLst>
                                          <p:attrName>style.visibility</p:attrName>
                                        </p:attrNameLst>
                                      </p:cBhvr>
                                      <p:to>
                                        <p:strVal val="visible"/>
                                      </p:to>
                                    </p:set>
                                    <p:animEffect transition="in" filter="checkerboard(across)">
                                      <p:cBhvr>
                                        <p:cTn id="19" dur="500"/>
                                        <p:tgtEl>
                                          <p:spTgt spid="30724">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0724">
                                            <p:txEl>
                                              <p:pRg st="7" end="7"/>
                                            </p:txEl>
                                          </p:spTgt>
                                        </p:tgtEl>
                                        <p:attrNameLst>
                                          <p:attrName>style.visibility</p:attrName>
                                        </p:attrNameLst>
                                      </p:cBhvr>
                                      <p:to>
                                        <p:strVal val="visible"/>
                                      </p:to>
                                    </p:set>
                                    <p:animEffect transition="in" filter="blinds(horizontal)">
                                      <p:cBhvr>
                                        <p:cTn id="24" dur="500"/>
                                        <p:tgtEl>
                                          <p:spTgt spid="30724">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0724">
                                            <p:txEl>
                                              <p:pRg st="9" end="9"/>
                                            </p:txEl>
                                          </p:spTgt>
                                        </p:tgtEl>
                                        <p:attrNameLst>
                                          <p:attrName>style.visibility</p:attrName>
                                        </p:attrNameLst>
                                      </p:cBhvr>
                                      <p:to>
                                        <p:strVal val="visible"/>
                                      </p:to>
                                    </p:set>
                                    <p:animEffect transition="in" filter="checkerboard(across)">
                                      <p:cBhvr>
                                        <p:cTn id="29" dur="500"/>
                                        <p:tgtEl>
                                          <p:spTgt spid="307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a:extLst>
              <a:ext uri="{FF2B5EF4-FFF2-40B4-BE49-F238E27FC236}">
                <a16:creationId xmlns:a16="http://schemas.microsoft.com/office/drawing/2014/main" id="{3E5A02AB-44C9-464D-9957-3F14E5DA379B}"/>
              </a:ext>
            </a:extLst>
          </p:cNvPr>
          <p:cNvSpPr txBox="1">
            <a:spLocks noChangeArrowheads="1"/>
          </p:cNvSpPr>
          <p:nvPr/>
        </p:nvSpPr>
        <p:spPr bwMode="auto">
          <a:xfrm>
            <a:off x="914400" y="603251"/>
            <a:ext cx="10287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Side by side match:</a:t>
            </a:r>
            <a:r>
              <a:rPr lang="en-US" altLang="en-US" dirty="0"/>
              <a:t> </a:t>
            </a:r>
          </a:p>
          <a:p>
            <a:pPr eaLnBrk="1" hangingPunct="1"/>
            <a:endParaRPr lang="en-US" altLang="en-US" dirty="0"/>
          </a:p>
          <a:p>
            <a:pPr eaLnBrk="1" hangingPunct="1"/>
            <a:r>
              <a:rPr lang="en-US" altLang="en-US" dirty="0"/>
              <a:t>Photographs of indentions, punch marks, and prints from blocks, dating and punching machines are compared by placing them side by side. </a:t>
            </a:r>
          </a:p>
          <a:p>
            <a:pPr eaLnBrk="1" hangingPunct="1"/>
            <a:endParaRPr lang="en-US" altLang="en-US" dirty="0"/>
          </a:p>
          <a:p>
            <a:pPr eaLnBrk="1" hangingPunct="1"/>
            <a:r>
              <a:rPr lang="en-US" altLang="en-US" dirty="0"/>
              <a:t>Main points of defects and wear and tear, their sizes, shapes, and inter-distances are examined and compared. </a:t>
            </a:r>
          </a:p>
          <a:p>
            <a:pPr eaLnBrk="1" hangingPunct="1"/>
            <a:endParaRPr lang="en-US" altLang="en-US" dirty="0"/>
          </a:p>
          <a:p>
            <a:pPr eaLnBrk="1" hangingPunct="1"/>
            <a:r>
              <a:rPr lang="en-US" altLang="en-US" dirty="0"/>
              <a:t>Transparent graph sheet is used to facilitate comparison.</a:t>
            </a:r>
          </a:p>
          <a:p>
            <a:pPr eaLnBrk="1" hangingPunct="1"/>
            <a:r>
              <a:rPr lang="en-US" altLang="en-US" dirty="0"/>
              <a:t>	</a:t>
            </a:r>
          </a:p>
          <a:p>
            <a:pPr eaLnBrk="1" hangingPunct="1"/>
            <a:r>
              <a:rPr lang="en-US" altLang="en-US" b="1" dirty="0"/>
              <a:t>Juxtaposition match</a:t>
            </a:r>
            <a:r>
              <a:rPr lang="en-US" altLang="en-US" dirty="0"/>
              <a:t>: </a:t>
            </a:r>
          </a:p>
          <a:p>
            <a:pPr eaLnBrk="1" hangingPunct="1"/>
            <a:endParaRPr lang="en-US" altLang="en-US" dirty="0"/>
          </a:p>
          <a:p>
            <a:pPr eaLnBrk="1" hangingPunct="1"/>
            <a:r>
              <a:rPr lang="en-US" altLang="en-US" dirty="0"/>
              <a:t>The photographs of the test and questioned marks are cut at the appropriate places and pasted in position to show match.</a:t>
            </a:r>
          </a:p>
        </p:txBody>
      </p:sp>
      <p:sp>
        <p:nvSpPr>
          <p:cNvPr id="21507" name="Text Box 5">
            <a:extLst>
              <a:ext uri="{FF2B5EF4-FFF2-40B4-BE49-F238E27FC236}">
                <a16:creationId xmlns:a16="http://schemas.microsoft.com/office/drawing/2014/main" id="{8AC6AEB9-F3CD-4CB9-BBF1-779C2BD907C2}"/>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049C19FE-376C-4376-9945-BE5F838CB306}"/>
              </a:ext>
            </a:extLst>
          </p:cNvPr>
          <p:cNvSpPr>
            <a:spLocks noGrp="1"/>
          </p:cNvSpPr>
          <p:nvPr>
            <p:ph type="sldNum" sz="quarter" idx="12"/>
          </p:nvPr>
        </p:nvSpPr>
        <p:spPr/>
        <p:txBody>
          <a:bodyPr/>
          <a:lstStyle/>
          <a:p>
            <a:fld id="{B95926EF-E5B6-408C-946E-EC38387C8800}" type="slidenum">
              <a:rPr lang="en-US" altLang="en-US" smtClean="0"/>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box(in)">
                                      <p:cBhvr>
                                        <p:cTn id="7" dur="500"/>
                                        <p:tgtEl>
                                          <p:spTgt spid="317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1748">
                                            <p:txEl>
                                              <p:pRg st="4" end="4"/>
                                            </p:txEl>
                                          </p:spTgt>
                                        </p:tgtEl>
                                        <p:attrNameLst>
                                          <p:attrName>style.visibility</p:attrName>
                                        </p:attrNameLst>
                                      </p:cBhvr>
                                      <p:to>
                                        <p:strVal val="visible"/>
                                      </p:to>
                                    </p:set>
                                    <p:animEffect transition="in" filter="diamond(in)">
                                      <p:cBhvr>
                                        <p:cTn id="12" dur="500"/>
                                        <p:tgtEl>
                                          <p:spTgt spid="3174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1748">
                                            <p:txEl>
                                              <p:pRg st="6" end="6"/>
                                            </p:txEl>
                                          </p:spTgt>
                                        </p:tgtEl>
                                        <p:attrNameLst>
                                          <p:attrName>style.visibility</p:attrName>
                                        </p:attrNameLst>
                                      </p:cBhvr>
                                      <p:to>
                                        <p:strVal val="visible"/>
                                      </p:to>
                                    </p:set>
                                    <p:animEffect transition="in" filter="checkerboard(across)">
                                      <p:cBhvr>
                                        <p:cTn id="17" dur="500"/>
                                        <p:tgtEl>
                                          <p:spTgt spid="3174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1748">
                                            <p:txEl>
                                              <p:pRg st="10" end="10"/>
                                            </p:txEl>
                                          </p:spTgt>
                                        </p:tgtEl>
                                        <p:attrNameLst>
                                          <p:attrName>style.visibility</p:attrName>
                                        </p:attrNameLst>
                                      </p:cBhvr>
                                      <p:to>
                                        <p:strVal val="visible"/>
                                      </p:to>
                                    </p:set>
                                    <p:animEffect transition="in" filter="slide(fromBottom)">
                                      <p:cBhvr>
                                        <p:cTn id="26" dur="500"/>
                                        <p:tgtEl>
                                          <p:spTgt spid="317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a:extLst>
              <a:ext uri="{FF2B5EF4-FFF2-40B4-BE49-F238E27FC236}">
                <a16:creationId xmlns:a16="http://schemas.microsoft.com/office/drawing/2014/main" id="{83725FB7-6970-45A3-AA36-0EDE107880E7}"/>
              </a:ext>
            </a:extLst>
          </p:cNvPr>
          <p:cNvSpPr txBox="1">
            <a:spLocks noChangeArrowheads="1"/>
          </p:cNvSpPr>
          <p:nvPr/>
        </p:nvSpPr>
        <p:spPr bwMode="auto">
          <a:xfrm>
            <a:off x="762000" y="685800"/>
            <a:ext cx="10058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cs typeface="Times New Roman" panose="02020603050405020304" pitchFamily="18" charset="0"/>
              </a:rPr>
              <a:t>Photographic Superimposition</a:t>
            </a:r>
            <a:r>
              <a:rPr lang="en-US" altLang="en-US" sz="2800" dirty="0">
                <a:cs typeface="Times New Roman" panose="02020603050405020304" pitchFamily="18" charset="0"/>
              </a:rPr>
              <a:t>: </a:t>
            </a:r>
          </a:p>
          <a:p>
            <a:pPr eaLnBrk="1" hangingPunct="1"/>
            <a:endParaRPr lang="en-US" altLang="en-US" sz="1000" dirty="0">
              <a:cs typeface="Times New Roman" panose="02020603050405020304" pitchFamily="18" charset="0"/>
            </a:endParaRPr>
          </a:p>
          <a:p>
            <a:pPr eaLnBrk="1" hangingPunct="1"/>
            <a:r>
              <a:rPr lang="en-US" altLang="en-US" sz="2800" dirty="0">
                <a:cs typeface="Times New Roman" panose="02020603050405020304" pitchFamily="18" charset="0"/>
              </a:rPr>
              <a:t>print is prepared from one of the marks; and  transparency is prepared from the other mark. </a:t>
            </a:r>
          </a:p>
          <a:p>
            <a:pPr eaLnBrk="1" hangingPunct="1"/>
            <a:endParaRPr lang="en-US" altLang="en-US" sz="1200" dirty="0">
              <a:cs typeface="Times New Roman" panose="02020603050405020304" pitchFamily="18" charset="0"/>
            </a:endParaRPr>
          </a:p>
          <a:p>
            <a:pPr eaLnBrk="1" hangingPunct="1"/>
            <a:r>
              <a:rPr lang="en-US" altLang="en-US" sz="2800" dirty="0">
                <a:cs typeface="Times New Roman" panose="02020603050405020304" pitchFamily="18" charset="0"/>
              </a:rPr>
              <a:t>photograph and the transparency are made of the same magnification or reductions</a:t>
            </a:r>
          </a:p>
          <a:p>
            <a:pPr eaLnBrk="1" hangingPunct="1"/>
            <a:endParaRPr lang="en-US" altLang="en-US" sz="1100" dirty="0">
              <a:cs typeface="Times New Roman" panose="02020603050405020304" pitchFamily="18" charset="0"/>
            </a:endParaRPr>
          </a:p>
          <a:p>
            <a:pPr eaLnBrk="1" hangingPunct="1"/>
            <a:r>
              <a:rPr lang="en-US" altLang="en-US" sz="2800" dirty="0">
                <a:cs typeface="Times New Roman" panose="02020603050405020304" pitchFamily="18" charset="0"/>
              </a:rPr>
              <a:t>match is studied by placing the transparency over the photographic print.</a:t>
            </a:r>
          </a:p>
          <a:p>
            <a:pPr eaLnBrk="1" hangingPunct="1"/>
            <a:endParaRPr lang="en-US" altLang="en-US" sz="1100" dirty="0">
              <a:cs typeface="Times New Roman" panose="02020603050405020304" pitchFamily="18" charset="0"/>
            </a:endParaRPr>
          </a:p>
          <a:p>
            <a:pPr eaLnBrk="1" hangingPunct="1"/>
            <a:r>
              <a:rPr lang="en-US" altLang="en-US" sz="2800" dirty="0">
                <a:cs typeface="Times New Roman" panose="02020603050405020304" pitchFamily="18" charset="0"/>
              </a:rPr>
              <a:t>Otherwise test mark is printed on an adhesive transparent plastic sheet. The test mark is now like a transparency. </a:t>
            </a:r>
          </a:p>
          <a:p>
            <a:pPr eaLnBrk="1" hangingPunct="1"/>
            <a:endParaRPr lang="en-US" altLang="en-US" sz="1400" dirty="0">
              <a:cs typeface="Times New Roman" panose="02020603050405020304" pitchFamily="18" charset="0"/>
            </a:endParaRPr>
          </a:p>
          <a:p>
            <a:pPr eaLnBrk="1" hangingPunct="1"/>
            <a:r>
              <a:rPr lang="en-US" altLang="en-US" dirty="0">
                <a:cs typeface="Times New Roman" panose="02020603050405020304" pitchFamily="18" charset="0"/>
              </a:rPr>
              <a:t>If necessary, the contrast can be increased by using a suitable fingerprint powder over the tool.</a:t>
            </a:r>
          </a:p>
        </p:txBody>
      </p:sp>
      <p:sp>
        <p:nvSpPr>
          <p:cNvPr id="22531" name="Text Box 5">
            <a:extLst>
              <a:ext uri="{FF2B5EF4-FFF2-40B4-BE49-F238E27FC236}">
                <a16:creationId xmlns:a16="http://schemas.microsoft.com/office/drawing/2014/main" id="{2C120B3A-2B22-4415-B2F2-5BB9B06E5369}"/>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12A78634-2EE4-42F1-9DC8-DE6FDD51D02D}"/>
              </a:ext>
            </a:extLst>
          </p:cNvPr>
          <p:cNvSpPr>
            <a:spLocks noGrp="1"/>
          </p:cNvSpPr>
          <p:nvPr>
            <p:ph type="sldNum" sz="quarter" idx="12"/>
          </p:nvPr>
        </p:nvSpPr>
        <p:spPr/>
        <p:txBody>
          <a:bodyPr/>
          <a:lstStyle/>
          <a:p>
            <a:fld id="{B95926EF-E5B6-408C-946E-EC38387C8800}" type="slidenum">
              <a:rPr lang="en-US" altLang="en-US" smtClean="0"/>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animEffect transition="in" filter="checkerboard(across)">
                                      <p:cBhvr>
                                        <p:cTn id="7" dur="500"/>
                                        <p:tgtEl>
                                          <p:spTgt spid="327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2772">
                                            <p:txEl>
                                              <p:pRg st="4" end="4"/>
                                            </p:txEl>
                                          </p:spTgt>
                                        </p:tgtEl>
                                        <p:attrNameLst>
                                          <p:attrName>style.visibility</p:attrName>
                                        </p:attrNameLst>
                                      </p:cBhvr>
                                      <p:to>
                                        <p:strVal val="visible"/>
                                      </p:to>
                                    </p:set>
                                    <p:animEffect transition="in" filter="box(in)">
                                      <p:cBhvr>
                                        <p:cTn id="12" dur="500"/>
                                        <p:tgtEl>
                                          <p:spTgt spid="3277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2">
                                            <p:txEl>
                                              <p:pRg st="6" end="6"/>
                                            </p:txEl>
                                          </p:spTgt>
                                        </p:tgtEl>
                                        <p:attrNameLst>
                                          <p:attrName>style.visibility</p:attrName>
                                        </p:attrNameLst>
                                      </p:cBhvr>
                                      <p:to>
                                        <p:strVal val="visible"/>
                                      </p:to>
                                    </p:set>
                                    <p:animEffect transition="in" filter="blinds(horizontal)">
                                      <p:cBhvr>
                                        <p:cTn id="17" dur="500"/>
                                        <p:tgtEl>
                                          <p:spTgt spid="3277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2772">
                                            <p:txEl>
                                              <p:pRg st="8" end="8"/>
                                            </p:txEl>
                                          </p:spTgt>
                                        </p:tgtEl>
                                        <p:attrNameLst>
                                          <p:attrName>style.visibility</p:attrName>
                                        </p:attrNameLst>
                                      </p:cBhvr>
                                      <p:to>
                                        <p:strVal val="visible"/>
                                      </p:to>
                                    </p:set>
                                    <p:anim calcmode="lin" valueType="num">
                                      <p:cBhvr additive="base">
                                        <p:cTn id="22" dur="500" fill="hold"/>
                                        <p:tgtEl>
                                          <p:spTgt spid="32772">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77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27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a:extLst>
              <a:ext uri="{FF2B5EF4-FFF2-40B4-BE49-F238E27FC236}">
                <a16:creationId xmlns:a16="http://schemas.microsoft.com/office/drawing/2014/main" id="{8893B5CB-C930-4800-9FCB-D22843352D8B}"/>
              </a:ext>
            </a:extLst>
          </p:cNvPr>
          <p:cNvSpPr txBox="1">
            <a:spLocks noChangeArrowheads="1"/>
          </p:cNvSpPr>
          <p:nvPr/>
        </p:nvSpPr>
        <p:spPr bwMode="auto">
          <a:xfrm>
            <a:off x="1219199" y="833021"/>
            <a:ext cx="876300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err="1"/>
              <a:t>Striagraphy</a:t>
            </a:r>
            <a:r>
              <a:rPr lang="en-US" altLang="en-US" b="1" dirty="0"/>
              <a:t>: </a:t>
            </a:r>
          </a:p>
          <a:p>
            <a:pPr eaLnBrk="1" hangingPunct="1"/>
            <a:endParaRPr lang="en-US" altLang="en-US" b="1" dirty="0"/>
          </a:p>
          <a:p>
            <a:pPr eaLnBrk="1" hangingPunct="1"/>
            <a:r>
              <a:rPr lang="en-US" altLang="en-US" dirty="0"/>
              <a:t>Study of the contour striations on different objects. </a:t>
            </a:r>
          </a:p>
          <a:p>
            <a:pPr eaLnBrk="1" hangingPunct="1"/>
            <a:endParaRPr lang="en-US" altLang="en-US" dirty="0"/>
          </a:p>
          <a:p>
            <a:pPr eaLnBrk="1" hangingPunct="1"/>
            <a:r>
              <a:rPr lang="en-US" altLang="en-US" dirty="0"/>
              <a:t>A delicate probe (stylus, laser) moves over the surface being studied. </a:t>
            </a:r>
          </a:p>
          <a:p>
            <a:pPr eaLnBrk="1" hangingPunct="1"/>
            <a:endParaRPr lang="en-US" altLang="en-US" dirty="0"/>
          </a:p>
          <a:p>
            <a:pPr eaLnBrk="1" hangingPunct="1"/>
            <a:r>
              <a:rPr lang="en-US" altLang="en-US" dirty="0"/>
              <a:t>The changes in depths and elevations are accentuated. </a:t>
            </a:r>
          </a:p>
          <a:p>
            <a:pPr eaLnBrk="1" hangingPunct="1"/>
            <a:endParaRPr lang="en-US" altLang="en-US" dirty="0"/>
          </a:p>
          <a:p>
            <a:pPr eaLnBrk="1" hangingPunct="1"/>
            <a:r>
              <a:rPr lang="en-US" altLang="en-US" dirty="0"/>
              <a:t>The comparison of the graphs indicates the identity or non identity </a:t>
            </a:r>
          </a:p>
          <a:p>
            <a:pPr eaLnBrk="1" hangingPunct="1"/>
            <a:endParaRPr lang="en-US" altLang="en-US" dirty="0"/>
          </a:p>
          <a:p>
            <a:pPr eaLnBrk="1" hangingPunct="1"/>
            <a:r>
              <a:rPr lang="en-US" altLang="en-US" b="1" dirty="0"/>
              <a:t>Automated Comparison:</a:t>
            </a:r>
          </a:p>
          <a:p>
            <a:pPr eaLnBrk="1" hangingPunct="1"/>
            <a:endParaRPr lang="en-US" altLang="en-US" b="1" dirty="0"/>
          </a:p>
          <a:p>
            <a:pPr eaLnBrk="1" hangingPunct="1"/>
            <a:r>
              <a:rPr lang="en-US" altLang="en-US" dirty="0"/>
              <a:t>Automated systems are available for comparison of marks bullets and cartridges cases.</a:t>
            </a:r>
          </a:p>
        </p:txBody>
      </p:sp>
      <p:sp>
        <p:nvSpPr>
          <p:cNvPr id="23555" name="Text Box 5">
            <a:extLst>
              <a:ext uri="{FF2B5EF4-FFF2-40B4-BE49-F238E27FC236}">
                <a16:creationId xmlns:a16="http://schemas.microsoft.com/office/drawing/2014/main" id="{6FB7CC1E-F02B-4260-A00F-809FAF0A4535}"/>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7595A9F4-6D97-4696-876B-36792D9BA8BB}"/>
              </a:ext>
            </a:extLst>
          </p:cNvPr>
          <p:cNvSpPr>
            <a:spLocks noGrp="1"/>
          </p:cNvSpPr>
          <p:nvPr>
            <p:ph type="sldNum" sz="quarter" idx="12"/>
          </p:nvPr>
        </p:nvSpPr>
        <p:spPr/>
        <p:txBody>
          <a:bodyPr/>
          <a:lstStyle/>
          <a:p>
            <a:fld id="{B95926EF-E5B6-408C-946E-EC38387C8800}" type="slidenum">
              <a:rPr lang="en-US" altLang="en-US" smtClean="0"/>
              <a:pPr/>
              <a:t>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7" dur="500"/>
                                        <p:tgtEl>
                                          <p:spTgt spid="3379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xEl>
                                              <p:pRg st="4" end="4"/>
                                            </p:txEl>
                                          </p:spTgt>
                                        </p:tgtEl>
                                        <p:attrNameLst>
                                          <p:attrName>style.visibility</p:attrName>
                                        </p:attrNameLst>
                                      </p:cBhvr>
                                      <p:to>
                                        <p:strVal val="visible"/>
                                      </p:to>
                                    </p:set>
                                    <p:animEffect transition="in" filter="box(in)">
                                      <p:cBhvr>
                                        <p:cTn id="12" dur="500"/>
                                        <p:tgtEl>
                                          <p:spTgt spid="3379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3796">
                                            <p:txEl>
                                              <p:pRg st="6" end="6"/>
                                            </p:txEl>
                                          </p:spTgt>
                                        </p:tgtEl>
                                        <p:attrNameLst>
                                          <p:attrName>style.visibility</p:attrName>
                                        </p:attrNameLst>
                                      </p:cBhvr>
                                      <p:to>
                                        <p:strVal val="visible"/>
                                      </p:to>
                                    </p:set>
                                    <p:anim calcmode="lin" valueType="num">
                                      <p:cBhvr additive="base">
                                        <p:cTn id="17" dur="500" fill="hold"/>
                                        <p:tgtEl>
                                          <p:spTgt spid="33796">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79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3796">
                                            <p:txEl>
                                              <p:pRg st="8" end="8"/>
                                            </p:txEl>
                                          </p:spTgt>
                                        </p:tgtEl>
                                        <p:attrNameLst>
                                          <p:attrName>style.visibility</p:attrName>
                                        </p:attrNameLst>
                                      </p:cBhvr>
                                      <p:to>
                                        <p:strVal val="visible"/>
                                      </p:to>
                                    </p:set>
                                    <p:animEffect transition="in" filter="blinds(horizontal)">
                                      <p:cBhvr>
                                        <p:cTn id="23" dur="500"/>
                                        <p:tgtEl>
                                          <p:spTgt spid="33796">
                                            <p:txEl>
                                              <p:pRg st="8" end="8"/>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3796">
                                            <p:txEl>
                                              <p:pRg st="10" end="1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3796">
                                            <p:txEl>
                                              <p:pRg st="12" end="12"/>
                                            </p:txEl>
                                          </p:spTgt>
                                        </p:tgtEl>
                                        <p:attrNameLst>
                                          <p:attrName>style.visibility</p:attrName>
                                        </p:attrNameLst>
                                      </p:cBhvr>
                                      <p:to>
                                        <p:strVal val="visible"/>
                                      </p:to>
                                    </p:set>
                                    <p:anim calcmode="lin" valueType="num">
                                      <p:cBhvr additive="base">
                                        <p:cTn id="32" dur="500" fill="hold"/>
                                        <p:tgtEl>
                                          <p:spTgt spid="33796">
                                            <p:txEl>
                                              <p:pRg st="12" end="1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379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a:extLst>
              <a:ext uri="{FF2B5EF4-FFF2-40B4-BE49-F238E27FC236}">
                <a16:creationId xmlns:a16="http://schemas.microsoft.com/office/drawing/2014/main" id="{421EB323-A176-434D-870C-D8276F997D8E}"/>
              </a:ext>
            </a:extLst>
          </p:cNvPr>
          <p:cNvSpPr txBox="1">
            <a:spLocks noChangeArrowheads="1"/>
          </p:cNvSpPr>
          <p:nvPr/>
        </p:nvSpPr>
        <p:spPr bwMode="auto">
          <a:xfrm>
            <a:off x="579120" y="793399"/>
            <a:ext cx="10546080" cy="545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90000"/>
              </a:lnSpc>
            </a:pPr>
            <a:r>
              <a:rPr lang="en-US" altLang="en-US" sz="2800" b="1" dirty="0"/>
              <a:t>Saw marks</a:t>
            </a:r>
          </a:p>
          <a:p>
            <a:pPr algn="just" eaLnBrk="1" hangingPunct="1">
              <a:lnSpc>
                <a:spcPct val="90000"/>
              </a:lnSpc>
            </a:pPr>
            <a:r>
              <a:rPr lang="en-US" altLang="en-US" dirty="0"/>
              <a:t>	</a:t>
            </a:r>
          </a:p>
          <a:p>
            <a:pPr algn="just" eaLnBrk="1" hangingPunct="1">
              <a:lnSpc>
                <a:spcPct val="90000"/>
              </a:lnSpc>
            </a:pPr>
            <a:r>
              <a:rPr lang="en-US" altLang="en-US" dirty="0"/>
              <a:t>Saw marks including hacksaw marks are class by themselves. They do not permit identification of the tool except in  rare  cases. When the whole length is not cut through, saw or the  hacksaw  leaves at the bottom of the cut the pattern of the cutting surface. It indicates the number of teeth per unit length. If some teeth are broken their number, position and shape may allow positive identification of the saw or hacksaw.</a:t>
            </a:r>
            <a:endParaRPr lang="en-US" altLang="en-US" u="sng" dirty="0"/>
          </a:p>
          <a:p>
            <a:pPr algn="just" eaLnBrk="1" hangingPunct="1">
              <a:lnSpc>
                <a:spcPct val="90000"/>
              </a:lnSpc>
            </a:pPr>
            <a:endParaRPr lang="en-US" altLang="en-US" u="sng" dirty="0"/>
          </a:p>
          <a:p>
            <a:pPr algn="just" eaLnBrk="1" hangingPunct="1">
              <a:lnSpc>
                <a:spcPct val="90000"/>
              </a:lnSpc>
            </a:pPr>
            <a:r>
              <a:rPr lang="en-US" altLang="en-US" b="1" dirty="0"/>
              <a:t>Drill hole</a:t>
            </a:r>
          </a:p>
          <a:p>
            <a:pPr algn="just" eaLnBrk="1" hangingPunct="1">
              <a:lnSpc>
                <a:spcPct val="90000"/>
              </a:lnSpc>
            </a:pPr>
            <a:r>
              <a:rPr lang="en-US" altLang="en-US" dirty="0"/>
              <a:t>	</a:t>
            </a:r>
          </a:p>
          <a:p>
            <a:pPr algn="just" eaLnBrk="1" hangingPunct="1">
              <a:lnSpc>
                <a:spcPct val="90000"/>
              </a:lnSpc>
            </a:pPr>
            <a:r>
              <a:rPr lang="en-US" altLang="en-US" dirty="0"/>
              <a:t>Holes dug by drills and bits in wood are frequently useless for identification purposes. If the is not through and through, the bottom of the hole caries the indentation of the surface of the tool. A positive identification of this indentation in respect of the tool may sometimes be possible.</a:t>
            </a:r>
          </a:p>
          <a:p>
            <a:pPr algn="just" eaLnBrk="1" hangingPunct="1">
              <a:lnSpc>
                <a:spcPct val="90000"/>
              </a:lnSpc>
            </a:pPr>
            <a:endParaRPr lang="en-US" altLang="en-US" dirty="0"/>
          </a:p>
        </p:txBody>
      </p:sp>
      <p:sp>
        <p:nvSpPr>
          <p:cNvPr id="24579" name="Text Box 5">
            <a:extLst>
              <a:ext uri="{FF2B5EF4-FFF2-40B4-BE49-F238E27FC236}">
                <a16:creationId xmlns:a16="http://schemas.microsoft.com/office/drawing/2014/main" id="{B0B4E795-3992-4728-8FEB-269B77E44180}"/>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12C99B5B-2890-4C27-8159-D0C3BB4C16B3}"/>
              </a:ext>
            </a:extLst>
          </p:cNvPr>
          <p:cNvSpPr>
            <a:spLocks noGrp="1"/>
          </p:cNvSpPr>
          <p:nvPr>
            <p:ph type="sldNum" sz="quarter" idx="12"/>
          </p:nvPr>
        </p:nvSpPr>
        <p:spPr/>
        <p:txBody>
          <a:bodyPr/>
          <a:lstStyle/>
          <a:p>
            <a:fld id="{B95926EF-E5B6-408C-946E-EC38387C8800}" type="slidenum">
              <a:rPr lang="en-US" altLang="en-US" smtClean="0"/>
              <a:pPr/>
              <a:t>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animEffect transition="in" filter="blinds(horizontal)">
                                      <p:cBhvr>
                                        <p:cTn id="7" dur="500"/>
                                        <p:tgtEl>
                                          <p:spTgt spid="4198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41988">
                                            <p:txEl>
                                              <p:pRg st="6" end="6"/>
                                            </p:txEl>
                                          </p:spTgt>
                                        </p:tgtEl>
                                        <p:attrNameLst>
                                          <p:attrName>style.visibility</p:attrName>
                                        </p:attrNameLst>
                                      </p:cBhvr>
                                      <p:to>
                                        <p:strVal val="visible"/>
                                      </p:to>
                                    </p:set>
                                    <p:animEffect transition="in" filter="box(in)">
                                      <p:cBhvr>
                                        <p:cTn id="16" dur="500"/>
                                        <p:tgtEl>
                                          <p:spTgt spid="419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a:extLst>
              <a:ext uri="{FF2B5EF4-FFF2-40B4-BE49-F238E27FC236}">
                <a16:creationId xmlns:a16="http://schemas.microsoft.com/office/drawing/2014/main" id="{B91F4531-38C0-4A56-B446-1693C417F542}"/>
              </a:ext>
            </a:extLst>
          </p:cNvPr>
          <p:cNvSpPr txBox="1">
            <a:spLocks noChangeArrowheads="1"/>
          </p:cNvSpPr>
          <p:nvPr/>
        </p:nvSpPr>
        <p:spPr bwMode="auto">
          <a:xfrm>
            <a:off x="838200" y="677644"/>
            <a:ext cx="102108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t>Tool Marks</a:t>
            </a:r>
          </a:p>
          <a:p>
            <a:pPr eaLnBrk="1" hangingPunct="1"/>
            <a:r>
              <a:rPr lang="en-US" altLang="en-US" sz="2800" dirty="0"/>
              <a:t>- interaction of two objects: harder of the two    </a:t>
            </a:r>
          </a:p>
          <a:p>
            <a:pPr eaLnBrk="1" hangingPunct="1"/>
            <a:r>
              <a:rPr lang="en-US" altLang="en-US" sz="2800" dirty="0"/>
              <a:t>  leaves marks on the softer</a:t>
            </a:r>
          </a:p>
          <a:p>
            <a:pPr eaLnBrk="1" hangingPunct="1"/>
            <a:endParaRPr lang="en-US" altLang="en-US" sz="1200" dirty="0"/>
          </a:p>
          <a:p>
            <a:pPr eaLnBrk="1" hangingPunct="1"/>
            <a:r>
              <a:rPr lang="en-US" altLang="en-US" sz="2800" dirty="0"/>
              <a:t>Tools are often used in the commission of crimes like house breaking, car thefts, illegal cutting of wires/cables, </a:t>
            </a:r>
            <a:r>
              <a:rPr lang="en-US" altLang="en-US" sz="2800" dirty="0" err="1"/>
              <a:t>etc</a:t>
            </a:r>
            <a:r>
              <a:rPr lang="en-US" altLang="en-US" sz="2800" dirty="0"/>
              <a:t> </a:t>
            </a:r>
          </a:p>
          <a:p>
            <a:pPr eaLnBrk="1" hangingPunct="1"/>
            <a:endParaRPr lang="en-US" altLang="en-US" sz="1600" dirty="0"/>
          </a:p>
          <a:p>
            <a:pPr eaLnBrk="1" hangingPunct="1"/>
            <a:r>
              <a:rPr lang="en-US" altLang="en-US" sz="2800" dirty="0"/>
              <a:t>Tool marks are examined to </a:t>
            </a:r>
          </a:p>
          <a:p>
            <a:pPr eaLnBrk="1" hangingPunct="1"/>
            <a:r>
              <a:rPr lang="en-US" altLang="en-US" sz="2800" dirty="0"/>
              <a:t> -  link the criminal with the crime</a:t>
            </a:r>
          </a:p>
          <a:p>
            <a:pPr eaLnBrk="1" hangingPunct="1"/>
            <a:r>
              <a:rPr lang="en-US" altLang="en-US" sz="2800" dirty="0"/>
              <a:t> -  for reconstruction of crime</a:t>
            </a:r>
          </a:p>
          <a:p>
            <a:pPr eaLnBrk="1" hangingPunct="1"/>
            <a:endParaRPr lang="en-US" altLang="en-US" sz="1600" dirty="0"/>
          </a:p>
          <a:p>
            <a:pPr eaLnBrk="1" hangingPunct="1"/>
            <a:r>
              <a:rPr lang="en-US" altLang="en-US" sz="3200" dirty="0"/>
              <a:t>Tools</a:t>
            </a:r>
          </a:p>
          <a:p>
            <a:pPr eaLnBrk="1" hangingPunct="1"/>
            <a:r>
              <a:rPr lang="en-US" altLang="en-US" sz="2800" dirty="0"/>
              <a:t>Single stroke or one time application</a:t>
            </a:r>
          </a:p>
          <a:p>
            <a:pPr eaLnBrk="1" hangingPunct="1"/>
            <a:r>
              <a:rPr lang="en-US" altLang="en-US" sz="2800" dirty="0"/>
              <a:t>Repeated strokes or multiple applications</a:t>
            </a:r>
          </a:p>
        </p:txBody>
      </p:sp>
      <p:sp>
        <p:nvSpPr>
          <p:cNvPr id="7171" name="Text Box 5">
            <a:extLst>
              <a:ext uri="{FF2B5EF4-FFF2-40B4-BE49-F238E27FC236}">
                <a16:creationId xmlns:a16="http://schemas.microsoft.com/office/drawing/2014/main" id="{0E123E67-93C4-4EB6-96E6-572A46C41E42}"/>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89B2C308-4BD0-49C0-BF6F-5C4A6C2AC889}"/>
              </a:ext>
            </a:extLst>
          </p:cNvPr>
          <p:cNvSpPr>
            <a:spLocks noGrp="1"/>
          </p:cNvSpPr>
          <p:nvPr>
            <p:ph type="sldNum" sz="quarter" idx="12"/>
          </p:nvPr>
        </p:nvSpPr>
        <p:spPr/>
        <p:txBody>
          <a:bodyPr/>
          <a:lstStyle/>
          <a:p>
            <a:fld id="{B95926EF-E5B6-408C-946E-EC38387C8800}" type="slidenum">
              <a:rPr lang="en-US" altLang="en-US" smtClean="0"/>
              <a:pPr/>
              <a:t>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436">
                                            <p:txEl>
                                              <p:pRg st="4" end="4"/>
                                            </p:txEl>
                                          </p:spTgt>
                                        </p:tgtEl>
                                        <p:attrNameLst>
                                          <p:attrName>style.visibility</p:attrName>
                                        </p:attrNameLst>
                                      </p:cBhvr>
                                      <p:to>
                                        <p:strVal val="visible"/>
                                      </p:to>
                                    </p:set>
                                    <p:animEffect transition="in" filter="box(out)">
                                      <p:cBhvr>
                                        <p:cTn id="7" dur="500"/>
                                        <p:tgtEl>
                                          <p:spTgt spid="18436">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436">
                                            <p:txEl>
                                              <p:pRg st="6" end="6"/>
                                            </p:txEl>
                                          </p:spTgt>
                                        </p:tgtEl>
                                        <p:attrNameLst>
                                          <p:attrName>style.visibility</p:attrName>
                                        </p:attrNameLst>
                                      </p:cBhvr>
                                      <p:to>
                                        <p:strVal val="visible"/>
                                      </p:to>
                                    </p:set>
                                    <p:animEffect transition="in" filter="wipe(down)">
                                      <p:cBhvr>
                                        <p:cTn id="12" dur="500"/>
                                        <p:tgtEl>
                                          <p:spTgt spid="18436">
                                            <p:txEl>
                                              <p:pRg st="6" end="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8436">
                                            <p:txEl>
                                              <p:pRg st="7" end="7"/>
                                            </p:txEl>
                                          </p:spTgt>
                                        </p:tgtEl>
                                        <p:attrNameLst>
                                          <p:attrName>style.visibility</p:attrName>
                                        </p:attrNameLst>
                                      </p:cBhvr>
                                      <p:to>
                                        <p:strVal val="visible"/>
                                      </p:to>
                                    </p:set>
                                    <p:animEffect transition="in" filter="wipe(down)">
                                      <p:cBhvr>
                                        <p:cTn id="15" dur="500"/>
                                        <p:tgtEl>
                                          <p:spTgt spid="18436">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8436">
                                            <p:txEl>
                                              <p:pRg st="8" end="8"/>
                                            </p:txEl>
                                          </p:spTgt>
                                        </p:tgtEl>
                                        <p:attrNameLst>
                                          <p:attrName>style.visibility</p:attrName>
                                        </p:attrNameLst>
                                      </p:cBhvr>
                                      <p:to>
                                        <p:strVal val="visible"/>
                                      </p:to>
                                    </p:set>
                                    <p:animEffect transition="in" filter="wipe(down)">
                                      <p:cBhvr>
                                        <p:cTn id="18" dur="500"/>
                                        <p:tgtEl>
                                          <p:spTgt spid="18436">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436">
                                            <p:txEl>
                                              <p:pRg st="10" end="10"/>
                                            </p:txEl>
                                          </p:spTgt>
                                        </p:tgtEl>
                                        <p:attrNameLst>
                                          <p:attrName>style.visibility</p:attrName>
                                        </p:attrNameLst>
                                      </p:cBhvr>
                                      <p:to>
                                        <p:strVal val="visible"/>
                                      </p:to>
                                    </p:set>
                                    <p:anim calcmode="lin" valueType="num">
                                      <p:cBhvr additive="base">
                                        <p:cTn id="23" dur="500" fill="hold"/>
                                        <p:tgtEl>
                                          <p:spTgt spid="1843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6">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36">
                                            <p:txEl>
                                              <p:pRg st="11" end="11"/>
                                            </p:txEl>
                                          </p:spTgt>
                                        </p:tgtEl>
                                        <p:attrNameLst>
                                          <p:attrName>style.visibility</p:attrName>
                                        </p:attrNameLst>
                                      </p:cBhvr>
                                      <p:to>
                                        <p:strVal val="visible"/>
                                      </p:to>
                                    </p:set>
                                    <p:anim calcmode="lin" valueType="num">
                                      <p:cBhvr additive="base">
                                        <p:cTn id="27" dur="500" fill="hold"/>
                                        <p:tgtEl>
                                          <p:spTgt spid="18436">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6">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436">
                                            <p:txEl>
                                              <p:pRg st="12" end="12"/>
                                            </p:txEl>
                                          </p:spTgt>
                                        </p:tgtEl>
                                        <p:attrNameLst>
                                          <p:attrName>style.visibility</p:attrName>
                                        </p:attrNameLst>
                                      </p:cBhvr>
                                      <p:to>
                                        <p:strVal val="visible"/>
                                      </p:to>
                                    </p:set>
                                    <p:anim calcmode="lin" valueType="num">
                                      <p:cBhvr additive="base">
                                        <p:cTn id="31" dur="500" fill="hold"/>
                                        <p:tgtEl>
                                          <p:spTgt spid="18436">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16CDDD9C-6A45-4AF1-8846-A9D8988D0838}"/>
              </a:ext>
            </a:extLst>
          </p:cNvPr>
          <p:cNvSpPr txBox="1">
            <a:spLocks noChangeArrowheads="1"/>
          </p:cNvSpPr>
          <p:nvPr/>
        </p:nvSpPr>
        <p:spPr bwMode="auto">
          <a:xfrm>
            <a:off x="26511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013" name="Text Box 5">
            <a:extLst>
              <a:ext uri="{FF2B5EF4-FFF2-40B4-BE49-F238E27FC236}">
                <a16:creationId xmlns:a16="http://schemas.microsoft.com/office/drawing/2014/main" id="{4BCE4A75-D1E2-4F82-B8D8-FDC76EDB269B}"/>
              </a:ext>
            </a:extLst>
          </p:cNvPr>
          <p:cNvSpPr txBox="1">
            <a:spLocks noChangeArrowheads="1"/>
          </p:cNvSpPr>
          <p:nvPr/>
        </p:nvSpPr>
        <p:spPr bwMode="auto">
          <a:xfrm>
            <a:off x="762000" y="1190685"/>
            <a:ext cx="1074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Punched hole</a:t>
            </a:r>
            <a:r>
              <a:rPr lang="en-US" altLang="en-US" dirty="0"/>
              <a:t> </a:t>
            </a:r>
          </a:p>
          <a:p>
            <a:pPr eaLnBrk="1" hangingPunct="1"/>
            <a:endParaRPr lang="en-US" altLang="en-US" dirty="0"/>
          </a:p>
          <a:p>
            <a:pPr eaLnBrk="1" hangingPunct="1"/>
            <a:r>
              <a:rPr lang="en-US" altLang="en-US" dirty="0"/>
              <a:t>Punched hole on a metal sheet (e.g. a tin openers hole in a can) are often identifiable in respect of the tool causing the hole because the tool leaves scrape marks on the can.</a:t>
            </a:r>
          </a:p>
          <a:p>
            <a:pPr eaLnBrk="1" hangingPunct="1"/>
            <a:endParaRPr lang="en-US" altLang="en-US" dirty="0"/>
          </a:p>
          <a:p>
            <a:pPr eaLnBrk="1" hangingPunct="1"/>
            <a:r>
              <a:rPr lang="en-US" altLang="en-US" b="1" dirty="0"/>
              <a:t>Contact marks</a:t>
            </a:r>
          </a:p>
          <a:p>
            <a:pPr eaLnBrk="1" hangingPunct="1"/>
            <a:r>
              <a:rPr lang="en-US" altLang="en-US" dirty="0"/>
              <a:t>	</a:t>
            </a:r>
          </a:p>
          <a:p>
            <a:pPr eaLnBrk="1" hangingPunct="1"/>
            <a:r>
              <a:rPr lang="en-US" altLang="en-US" dirty="0"/>
              <a:t>Articles which are joint together by glue,  nails  or  rivets exchange contact marks, if they are detached changed or stolen. The fact that they were originally attached can be established  from  the  presence of the  contact  marks. A stolen  tire  or  detached  license  plate of  vehicle  or  an ornamental  piece  fitted  to  vehicle  and  fallen off in an accident is identifiable in respect of the vehicle.</a:t>
            </a:r>
          </a:p>
        </p:txBody>
      </p:sp>
      <p:sp>
        <p:nvSpPr>
          <p:cNvPr id="25604" name="Text Box 6">
            <a:extLst>
              <a:ext uri="{FF2B5EF4-FFF2-40B4-BE49-F238E27FC236}">
                <a16:creationId xmlns:a16="http://schemas.microsoft.com/office/drawing/2014/main" id="{467B1989-37CE-4791-883B-5C353D8ED527}"/>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C530E80E-4CA2-4549-8844-3FD2E18D6CC7}"/>
              </a:ext>
            </a:extLst>
          </p:cNvPr>
          <p:cNvSpPr>
            <a:spLocks noGrp="1"/>
          </p:cNvSpPr>
          <p:nvPr>
            <p:ph type="sldNum" sz="quarter" idx="12"/>
          </p:nvPr>
        </p:nvSpPr>
        <p:spPr/>
        <p:txBody>
          <a:bodyPr/>
          <a:lstStyle/>
          <a:p>
            <a:fld id="{B95926EF-E5B6-408C-946E-EC38387C8800}" type="slidenum">
              <a:rPr lang="en-US" altLang="en-US" smtClean="0"/>
              <a:pPr/>
              <a:t>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3">
                                            <p:txEl>
                                              <p:pRg st="2" end="2"/>
                                            </p:txEl>
                                          </p:spTgt>
                                        </p:tgtEl>
                                        <p:attrNameLst>
                                          <p:attrName>style.visibility</p:attrName>
                                        </p:attrNameLst>
                                      </p:cBhvr>
                                      <p:to>
                                        <p:strVal val="visible"/>
                                      </p:to>
                                    </p:set>
                                    <p:animEffect transition="in" filter="blinds(horizontal)">
                                      <p:cBhvr>
                                        <p:cTn id="7" dur="500"/>
                                        <p:tgtEl>
                                          <p:spTgt spid="4301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3013">
                                            <p:txEl>
                                              <p:pRg st="4" end="4"/>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43013">
                                            <p:txEl>
                                              <p:pRg st="6" end="6"/>
                                            </p:txEl>
                                          </p:spTgt>
                                        </p:tgtEl>
                                        <p:attrNameLst>
                                          <p:attrName>style.visibility</p:attrName>
                                        </p:attrNameLst>
                                      </p:cBhvr>
                                      <p:to>
                                        <p:strVal val="visible"/>
                                      </p:to>
                                    </p:set>
                                    <p:animEffect transition="in" filter="diamond(in)">
                                      <p:cBhvr>
                                        <p:cTn id="16" dur="500"/>
                                        <p:tgtEl>
                                          <p:spTgt spid="430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B55BD90D-B608-4F14-A753-26B11EFA73D4}"/>
              </a:ext>
            </a:extLst>
          </p:cNvPr>
          <p:cNvSpPr>
            <a:spLocks noChangeArrowheads="1"/>
          </p:cNvSpPr>
          <p:nvPr/>
        </p:nvSpPr>
        <p:spPr bwMode="auto">
          <a:xfrm>
            <a:off x="838200" y="1190887"/>
            <a:ext cx="10439400" cy="51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sz="2800" b="1" dirty="0"/>
              <a:t>Matching</a:t>
            </a:r>
          </a:p>
          <a:p>
            <a:pPr eaLnBrk="1" hangingPunct="1">
              <a:lnSpc>
                <a:spcPct val="90000"/>
              </a:lnSpc>
            </a:pPr>
            <a:endParaRPr lang="en-US" altLang="en-US" sz="2800" b="1" dirty="0"/>
          </a:p>
          <a:p>
            <a:pPr eaLnBrk="1" hangingPunct="1">
              <a:lnSpc>
                <a:spcPct val="90000"/>
              </a:lnSpc>
              <a:buFont typeface="Wingdings" panose="05000000000000000000" pitchFamily="2" charset="2"/>
              <a:buChar char="Ø"/>
            </a:pPr>
            <a:r>
              <a:rPr lang="en-US" altLang="en-US" sz="2800" dirty="0"/>
              <a:t> Matching of individual striations are not important</a:t>
            </a:r>
          </a:p>
          <a:p>
            <a:pPr eaLnBrk="1" hangingPunct="1">
              <a:lnSpc>
                <a:spcPct val="90000"/>
              </a:lnSpc>
              <a:buFont typeface="Wingdings" panose="05000000000000000000" pitchFamily="2" charset="2"/>
              <a:buChar char="Ø"/>
            </a:pPr>
            <a:endParaRPr lang="en-US" altLang="en-US" sz="2800" dirty="0"/>
          </a:p>
          <a:p>
            <a:pPr eaLnBrk="1" hangingPunct="1">
              <a:lnSpc>
                <a:spcPct val="90000"/>
              </a:lnSpc>
              <a:buFont typeface="Wingdings" panose="05000000000000000000" pitchFamily="2" charset="2"/>
              <a:buChar char="Ø"/>
            </a:pPr>
            <a:r>
              <a:rPr lang="en-US" altLang="en-US" sz="2800" dirty="0"/>
              <a:t> Matching of sequence (runs) of striations should be considered</a:t>
            </a:r>
          </a:p>
          <a:p>
            <a:pPr eaLnBrk="1" hangingPunct="1">
              <a:lnSpc>
                <a:spcPct val="90000"/>
              </a:lnSpc>
              <a:buFont typeface="Wingdings" panose="05000000000000000000" pitchFamily="2" charset="2"/>
              <a:buChar char="Ø"/>
            </a:pPr>
            <a:endParaRPr lang="en-US" altLang="en-US" sz="2800" dirty="0"/>
          </a:p>
          <a:p>
            <a:pPr eaLnBrk="1" hangingPunct="1">
              <a:lnSpc>
                <a:spcPct val="90000"/>
              </a:lnSpc>
              <a:buFont typeface="Wingdings" panose="05000000000000000000" pitchFamily="2" charset="2"/>
              <a:buChar char="Ø"/>
            </a:pPr>
            <a:r>
              <a:rPr lang="en-US" altLang="en-US" sz="2800" dirty="0"/>
              <a:t> Texture of the surface should also be considered</a:t>
            </a:r>
          </a:p>
          <a:p>
            <a:pPr eaLnBrk="1" hangingPunct="1">
              <a:lnSpc>
                <a:spcPct val="90000"/>
              </a:lnSpc>
              <a:buFont typeface="Wingdings" panose="05000000000000000000" pitchFamily="2" charset="2"/>
              <a:buNone/>
            </a:pPr>
            <a:endParaRPr lang="en-US" altLang="en-US" sz="2800" dirty="0"/>
          </a:p>
          <a:p>
            <a:pPr eaLnBrk="1" hangingPunct="1">
              <a:lnSpc>
                <a:spcPct val="90000"/>
              </a:lnSpc>
              <a:buFont typeface="Wingdings" panose="05000000000000000000" pitchFamily="2" charset="2"/>
              <a:buChar char="Ø"/>
            </a:pPr>
            <a:r>
              <a:rPr lang="en-US" altLang="en-US" sz="2800" dirty="0"/>
              <a:t> The criteria convincing match is drawn from experience and common sense. It is a matter of skill acquired through practice </a:t>
            </a:r>
          </a:p>
          <a:p>
            <a:pPr eaLnBrk="1" hangingPunct="1">
              <a:lnSpc>
                <a:spcPct val="90000"/>
              </a:lnSpc>
              <a:buFont typeface="Wingdings" panose="05000000000000000000" pitchFamily="2" charset="2"/>
              <a:buChar char="Ø"/>
            </a:pPr>
            <a:endParaRPr lang="en-US" altLang="en-US" sz="2800" dirty="0"/>
          </a:p>
          <a:p>
            <a:pPr eaLnBrk="1" hangingPunct="1">
              <a:lnSpc>
                <a:spcPct val="90000"/>
              </a:lnSpc>
              <a:buFont typeface="Wingdings" panose="05000000000000000000" pitchFamily="2" charset="2"/>
              <a:buChar char="Ø"/>
            </a:pPr>
            <a:r>
              <a:rPr lang="en-US" altLang="en-US" sz="2800" dirty="0"/>
              <a:t> Under no circumstances one should attempt to fit the suspect tool into the tool mark</a:t>
            </a:r>
            <a:endParaRPr lang="en-US" altLang="en-US" sz="2800" b="1" dirty="0"/>
          </a:p>
        </p:txBody>
      </p:sp>
      <p:sp>
        <p:nvSpPr>
          <p:cNvPr id="26627" name="Text Box 5">
            <a:extLst>
              <a:ext uri="{FF2B5EF4-FFF2-40B4-BE49-F238E27FC236}">
                <a16:creationId xmlns:a16="http://schemas.microsoft.com/office/drawing/2014/main" id="{FC71FE5B-FC40-46CE-8922-5339481EFEF6}"/>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32FE3FFB-FB91-454D-BFF5-D00F93775A25}"/>
              </a:ext>
            </a:extLst>
          </p:cNvPr>
          <p:cNvSpPr>
            <a:spLocks noGrp="1"/>
          </p:cNvSpPr>
          <p:nvPr>
            <p:ph type="sldNum" sz="quarter" idx="12"/>
          </p:nvPr>
        </p:nvSpPr>
        <p:spPr/>
        <p:txBody>
          <a:bodyPr/>
          <a:lstStyle/>
          <a:p>
            <a:fld id="{B95926EF-E5B6-408C-946E-EC38387C8800}" type="slidenum">
              <a:rPr lang="en-US" altLang="en-US" smtClean="0"/>
              <a:pPr/>
              <a:t>21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4820">
                                            <p:txEl>
                                              <p:pRg st="2" end="2"/>
                                            </p:txEl>
                                          </p:spTgt>
                                        </p:tgtEl>
                                        <p:attrNameLst>
                                          <p:attrName>style.visibility</p:attrName>
                                        </p:attrNameLst>
                                      </p:cBhvr>
                                      <p:to>
                                        <p:strVal val="visible"/>
                                      </p:to>
                                    </p:set>
                                    <p:animEffect transition="in" filter="diamond(in)">
                                      <p:cBhvr>
                                        <p:cTn id="7" dur="500"/>
                                        <p:tgtEl>
                                          <p:spTgt spid="348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20">
                                            <p:txEl>
                                              <p:pRg st="4" end="4"/>
                                            </p:txEl>
                                          </p:spTgt>
                                        </p:tgtEl>
                                        <p:attrNameLst>
                                          <p:attrName>style.visibility</p:attrName>
                                        </p:attrNameLst>
                                      </p:cBhvr>
                                      <p:to>
                                        <p:strVal val="visible"/>
                                      </p:to>
                                    </p:set>
                                    <p:animEffect transition="in" filter="blinds(horizontal)">
                                      <p:cBhvr>
                                        <p:cTn id="12" dur="500"/>
                                        <p:tgtEl>
                                          <p:spTgt spid="3482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4820">
                                            <p:txEl>
                                              <p:pRg st="6" end="6"/>
                                            </p:txEl>
                                          </p:spTgt>
                                        </p:tgtEl>
                                        <p:attrNameLst>
                                          <p:attrName>style.visibility</p:attrName>
                                        </p:attrNameLst>
                                      </p:cBhvr>
                                      <p:to>
                                        <p:strVal val="visible"/>
                                      </p:to>
                                    </p:set>
                                    <p:anim calcmode="lin" valueType="num">
                                      <p:cBhvr additive="base">
                                        <p:cTn id="17" dur="500" fill="hold"/>
                                        <p:tgtEl>
                                          <p:spTgt spid="34820">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48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34820">
                                            <p:txEl>
                                              <p:pRg st="8" end="8"/>
                                            </p:txEl>
                                          </p:spTgt>
                                        </p:tgtEl>
                                        <p:attrNameLst>
                                          <p:attrName>style.visibility</p:attrName>
                                        </p:attrNameLst>
                                      </p:cBhvr>
                                      <p:to>
                                        <p:strVal val="visible"/>
                                      </p:to>
                                    </p:set>
                                    <p:animEffect transition="in" filter="diamond(in)">
                                      <p:cBhvr>
                                        <p:cTn id="23" dur="500"/>
                                        <p:tgtEl>
                                          <p:spTgt spid="34820">
                                            <p:txEl>
                                              <p:pRg st="8" end="8"/>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4820">
                                            <p:txEl>
                                              <p:pRg st="10" end="10"/>
                                            </p:txEl>
                                          </p:spTgt>
                                        </p:tgtEl>
                                        <p:attrNameLst>
                                          <p:attrName>style.visibility</p:attrName>
                                        </p:attrNameLst>
                                      </p:cBhvr>
                                      <p:to>
                                        <p:strVal val="visible"/>
                                      </p:to>
                                    </p:set>
                                    <p:anim calcmode="lin" valueType="num">
                                      <p:cBhvr additive="base">
                                        <p:cTn id="28" dur="500" fill="hold"/>
                                        <p:tgtEl>
                                          <p:spTgt spid="34820">
                                            <p:txEl>
                                              <p:pRg st="10" end="1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48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a:extLst>
              <a:ext uri="{FF2B5EF4-FFF2-40B4-BE49-F238E27FC236}">
                <a16:creationId xmlns:a16="http://schemas.microsoft.com/office/drawing/2014/main" id="{178DDE4D-67D0-45D5-AF7E-5938825185F9}"/>
              </a:ext>
            </a:extLst>
          </p:cNvPr>
          <p:cNvSpPr txBox="1">
            <a:spLocks noChangeArrowheads="1"/>
          </p:cNvSpPr>
          <p:nvPr/>
        </p:nvSpPr>
        <p:spPr bwMode="auto">
          <a:xfrm>
            <a:off x="914400" y="803088"/>
            <a:ext cx="1043940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sz="2800" dirty="0"/>
              <a:t>Reporting</a:t>
            </a:r>
          </a:p>
          <a:p>
            <a:pPr eaLnBrk="1" hangingPunct="1">
              <a:lnSpc>
                <a:spcPct val="90000"/>
              </a:lnSpc>
            </a:pPr>
            <a:endParaRPr lang="en-US" altLang="en-US" sz="2000" dirty="0"/>
          </a:p>
          <a:p>
            <a:pPr eaLnBrk="1" hangingPunct="1">
              <a:lnSpc>
                <a:spcPct val="90000"/>
              </a:lnSpc>
            </a:pPr>
            <a:r>
              <a:rPr lang="en-US" altLang="en-US" dirty="0"/>
              <a:t>Basic Principle</a:t>
            </a:r>
          </a:p>
          <a:p>
            <a:pPr eaLnBrk="1" hangingPunct="1">
              <a:lnSpc>
                <a:spcPct val="90000"/>
              </a:lnSpc>
            </a:pPr>
            <a:endParaRPr lang="en-US" altLang="en-US" dirty="0"/>
          </a:p>
          <a:p>
            <a:pPr eaLnBrk="1" hangingPunct="1">
              <a:lnSpc>
                <a:spcPct val="90000"/>
              </a:lnSpc>
            </a:pPr>
            <a:r>
              <a:rPr lang="en-US" altLang="en-US" dirty="0"/>
              <a:t>Individualization is based upon the concept that the marks are  the  products  of  randomly  occurring  defects and the probability  of  two  different  objects  having  exactly  the same defects is  so  small  that it is non existent.  However, the technique of comparison is subjective. The experience of an expert is an important guide in this respect. </a:t>
            </a:r>
          </a:p>
          <a:p>
            <a:pPr eaLnBrk="1" hangingPunct="1">
              <a:lnSpc>
                <a:spcPct val="90000"/>
              </a:lnSpc>
            </a:pPr>
            <a:endParaRPr lang="en-US" altLang="en-US" dirty="0"/>
          </a:p>
          <a:p>
            <a:pPr eaLnBrk="1" hangingPunct="1">
              <a:lnSpc>
                <a:spcPct val="90000"/>
              </a:lnSpc>
            </a:pPr>
            <a:r>
              <a:rPr lang="en-US" altLang="en-US" dirty="0"/>
              <a:t>In indentations even a single characteristic formation may be sufficient. The clarity of indentations depends upon the surface of the tool, the force of the impact, and nature of the recipient surface</a:t>
            </a:r>
          </a:p>
          <a:p>
            <a:pPr eaLnBrk="1" hangingPunct="1">
              <a:lnSpc>
                <a:spcPct val="90000"/>
              </a:lnSpc>
            </a:pPr>
            <a:endParaRPr lang="en-US" altLang="en-US" dirty="0"/>
          </a:p>
          <a:p>
            <a:pPr eaLnBrk="1" hangingPunct="1">
              <a:lnSpc>
                <a:spcPct val="90000"/>
              </a:lnSpc>
            </a:pPr>
            <a:r>
              <a:rPr lang="en-US" altLang="en-US" dirty="0"/>
              <a:t>In scrape marks, one should be careful against being misled by accidental match of a few lines</a:t>
            </a:r>
          </a:p>
        </p:txBody>
      </p:sp>
      <p:sp>
        <p:nvSpPr>
          <p:cNvPr id="27651" name="Text Box 5">
            <a:extLst>
              <a:ext uri="{FF2B5EF4-FFF2-40B4-BE49-F238E27FC236}">
                <a16:creationId xmlns:a16="http://schemas.microsoft.com/office/drawing/2014/main" id="{F32F655C-8716-41F9-8ADF-A2D0A378A0B6}"/>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F2998BD3-C5BA-4DC8-A72D-3C79562A8524}"/>
              </a:ext>
            </a:extLst>
          </p:cNvPr>
          <p:cNvSpPr>
            <a:spLocks noGrp="1"/>
          </p:cNvSpPr>
          <p:nvPr>
            <p:ph type="sldNum" sz="quarter" idx="12"/>
          </p:nvPr>
        </p:nvSpPr>
        <p:spPr/>
        <p:txBody>
          <a:bodyPr/>
          <a:lstStyle/>
          <a:p>
            <a:fld id="{B95926EF-E5B6-408C-946E-EC38387C8800}" type="slidenum">
              <a:rPr lang="en-US" altLang="en-US" smtClean="0"/>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4">
                                            <p:txEl>
                                              <p:pRg st="4" end="4"/>
                                            </p:txEl>
                                          </p:spTgt>
                                        </p:tgtEl>
                                        <p:attrNameLst>
                                          <p:attrName>style.visibility</p:attrName>
                                        </p:attrNameLst>
                                      </p:cBhvr>
                                      <p:to>
                                        <p:strVal val="visible"/>
                                      </p:to>
                                    </p:set>
                                    <p:animEffect transition="in" filter="diamond(in)">
                                      <p:cBhvr>
                                        <p:cTn id="7" dur="2000"/>
                                        <p:tgtEl>
                                          <p:spTgt spid="35844">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4">
                                            <p:txEl>
                                              <p:pRg st="6" end="6"/>
                                            </p:txEl>
                                          </p:spTgt>
                                        </p:tgtEl>
                                        <p:attrNameLst>
                                          <p:attrName>style.visibility</p:attrName>
                                        </p:attrNameLst>
                                      </p:cBhvr>
                                      <p:to>
                                        <p:strVal val="visible"/>
                                      </p:to>
                                    </p:set>
                                    <p:animEffect transition="in" filter="box(in)">
                                      <p:cBhvr>
                                        <p:cTn id="12" dur="500"/>
                                        <p:tgtEl>
                                          <p:spTgt spid="35844">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4">
                                            <p:txEl>
                                              <p:pRg st="8" end="8"/>
                                            </p:txEl>
                                          </p:spTgt>
                                        </p:tgtEl>
                                        <p:attrNameLst>
                                          <p:attrName>style.visibility</p:attrName>
                                        </p:attrNameLst>
                                      </p:cBhvr>
                                      <p:to>
                                        <p:strVal val="visible"/>
                                      </p:to>
                                    </p:set>
                                    <p:animEffect transition="in" filter="blinds(horizontal)">
                                      <p:cBhvr>
                                        <p:cTn id="17" dur="500"/>
                                        <p:tgtEl>
                                          <p:spTgt spid="358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C9155CB3-2E8D-4F7A-BD1F-7E33BCDBCDB0}"/>
              </a:ext>
            </a:extLst>
          </p:cNvPr>
          <p:cNvSpPr txBox="1">
            <a:spLocks noChangeArrowheads="1"/>
          </p:cNvSpPr>
          <p:nvPr/>
        </p:nvSpPr>
        <p:spPr bwMode="auto">
          <a:xfrm>
            <a:off x="2041526" y="553891"/>
            <a:ext cx="8093075"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sz="2800" b="1" dirty="0">
                <a:cs typeface="Times New Roman" panose="02020603050405020304" pitchFamily="18" charset="0"/>
              </a:rPr>
              <a:t>Conclusions </a:t>
            </a:r>
            <a:r>
              <a:rPr lang="en-US" altLang="en-US" dirty="0">
                <a:cs typeface="Times New Roman" panose="02020603050405020304" pitchFamily="18" charset="0"/>
              </a:rPr>
              <a:t>: </a:t>
            </a:r>
          </a:p>
          <a:p>
            <a:pPr eaLnBrk="1" hangingPunct="1">
              <a:lnSpc>
                <a:spcPct val="90000"/>
              </a:lnSpc>
            </a:pPr>
            <a:endParaRPr lang="en-US" altLang="en-US" sz="1600" dirty="0">
              <a:cs typeface="Times New Roman" panose="02020603050405020304" pitchFamily="18" charset="0"/>
            </a:endParaRPr>
          </a:p>
          <a:p>
            <a:pPr eaLnBrk="1" hangingPunct="1">
              <a:lnSpc>
                <a:spcPct val="90000"/>
              </a:lnSpc>
            </a:pPr>
            <a:r>
              <a:rPr lang="en-US" altLang="en-US" sz="2000" dirty="0">
                <a:cs typeface="Times New Roman" panose="02020603050405020304" pitchFamily="18" charset="0"/>
              </a:rPr>
              <a:t>In general, the following conclusions may be reached</a:t>
            </a:r>
          </a:p>
          <a:p>
            <a:pPr eaLnBrk="1" hangingPunct="1">
              <a:lnSpc>
                <a:spcPct val="90000"/>
              </a:lnSpc>
            </a:pPr>
            <a:endParaRPr lang="en-US" altLang="en-US" sz="2000" dirty="0">
              <a:cs typeface="Times New Roman" panose="02020603050405020304" pitchFamily="18" charset="0"/>
            </a:endParaRPr>
          </a:p>
          <a:p>
            <a:pPr eaLnBrk="1" hangingPunct="1">
              <a:lnSpc>
                <a:spcPct val="90000"/>
              </a:lnSpc>
            </a:pPr>
            <a:r>
              <a:rPr lang="en-US" altLang="en-US" b="1" dirty="0">
                <a:cs typeface="Times New Roman" panose="02020603050405020304" pitchFamily="18" charset="0"/>
              </a:rPr>
              <a:t>Comparison is not possible</a:t>
            </a:r>
            <a:r>
              <a:rPr lang="en-US" altLang="en-US" dirty="0">
                <a:cs typeface="Times New Roman" panose="02020603050405020304" pitchFamily="18" charset="0"/>
              </a:rPr>
              <a:t> </a:t>
            </a:r>
          </a:p>
          <a:p>
            <a:pPr eaLnBrk="1" hangingPunct="1">
              <a:lnSpc>
                <a:spcPct val="90000"/>
              </a:lnSpc>
            </a:pPr>
            <a:r>
              <a:rPr lang="en-US" altLang="en-US" dirty="0">
                <a:cs typeface="Times New Roman" panose="02020603050405020304" pitchFamily="18" charset="0"/>
              </a:rPr>
              <a:t> - The tool or the mark are damaged </a:t>
            </a:r>
          </a:p>
          <a:p>
            <a:pPr eaLnBrk="1" hangingPunct="1">
              <a:lnSpc>
                <a:spcPct val="90000"/>
              </a:lnSpc>
            </a:pPr>
            <a:endParaRPr lang="en-US" altLang="en-US" sz="1600" dirty="0">
              <a:cs typeface="Times New Roman" panose="02020603050405020304" pitchFamily="18" charset="0"/>
            </a:endParaRPr>
          </a:p>
          <a:p>
            <a:pPr eaLnBrk="1" hangingPunct="1">
              <a:lnSpc>
                <a:spcPct val="90000"/>
              </a:lnSpc>
            </a:pPr>
            <a:r>
              <a:rPr lang="en-US" altLang="en-US" b="1" dirty="0">
                <a:cs typeface="Times New Roman" panose="02020603050405020304" pitchFamily="18" charset="0"/>
              </a:rPr>
              <a:t>Result is inconclusive</a:t>
            </a:r>
          </a:p>
          <a:p>
            <a:pPr eaLnBrk="1" hangingPunct="1">
              <a:lnSpc>
                <a:spcPct val="90000"/>
              </a:lnSpc>
            </a:pPr>
            <a:r>
              <a:rPr lang="en-US" altLang="en-US" dirty="0">
                <a:cs typeface="Times New Roman" panose="02020603050405020304" pitchFamily="18" charset="0"/>
              </a:rPr>
              <a:t> - Agreement of class characteristics</a:t>
            </a:r>
          </a:p>
          <a:p>
            <a:pPr eaLnBrk="1" hangingPunct="1">
              <a:lnSpc>
                <a:spcPct val="90000"/>
              </a:lnSpc>
            </a:pPr>
            <a:r>
              <a:rPr lang="en-US" altLang="en-US" dirty="0">
                <a:cs typeface="Times New Roman" panose="02020603050405020304" pitchFamily="18" charset="0"/>
              </a:rPr>
              <a:t> - Insufficient discernible individual characteristics</a:t>
            </a:r>
          </a:p>
          <a:p>
            <a:pPr eaLnBrk="1" hangingPunct="1">
              <a:lnSpc>
                <a:spcPct val="90000"/>
              </a:lnSpc>
            </a:pPr>
            <a:endParaRPr lang="en-US" altLang="en-US" sz="1600" dirty="0">
              <a:cs typeface="Times New Roman" panose="02020603050405020304" pitchFamily="18" charset="0"/>
            </a:endParaRPr>
          </a:p>
          <a:p>
            <a:pPr eaLnBrk="1" hangingPunct="1">
              <a:lnSpc>
                <a:spcPct val="90000"/>
              </a:lnSpc>
            </a:pPr>
            <a:r>
              <a:rPr lang="en-US" altLang="en-US" b="1" dirty="0">
                <a:cs typeface="Times New Roman" panose="02020603050405020304" pitchFamily="18" charset="0"/>
              </a:rPr>
              <a:t>Elimination</a:t>
            </a:r>
          </a:p>
          <a:p>
            <a:pPr eaLnBrk="1" hangingPunct="1">
              <a:lnSpc>
                <a:spcPct val="90000"/>
              </a:lnSpc>
            </a:pPr>
            <a:r>
              <a:rPr lang="en-US" altLang="en-US" dirty="0">
                <a:cs typeface="Times New Roman" panose="02020603050405020304" pitchFamily="18" charset="0"/>
              </a:rPr>
              <a:t> - Class and/or individual characteristics are different </a:t>
            </a:r>
          </a:p>
          <a:p>
            <a:pPr eaLnBrk="1" hangingPunct="1">
              <a:lnSpc>
                <a:spcPct val="90000"/>
              </a:lnSpc>
            </a:pPr>
            <a:r>
              <a:rPr lang="en-US" altLang="en-US" dirty="0">
                <a:cs typeface="Times New Roman" panose="02020603050405020304" pitchFamily="18" charset="0"/>
              </a:rPr>
              <a:t> - Caution: variations to be kept in mind</a:t>
            </a:r>
          </a:p>
          <a:p>
            <a:pPr eaLnBrk="1" hangingPunct="1">
              <a:lnSpc>
                <a:spcPct val="90000"/>
              </a:lnSpc>
            </a:pPr>
            <a:endParaRPr lang="en-US" altLang="en-US" sz="1800" dirty="0">
              <a:cs typeface="Times New Roman" panose="02020603050405020304" pitchFamily="18" charset="0"/>
            </a:endParaRPr>
          </a:p>
          <a:p>
            <a:pPr eaLnBrk="1" hangingPunct="1">
              <a:lnSpc>
                <a:spcPct val="90000"/>
              </a:lnSpc>
            </a:pPr>
            <a:r>
              <a:rPr lang="en-US" altLang="en-US" b="1" dirty="0">
                <a:cs typeface="Times New Roman" panose="02020603050405020304" pitchFamily="18" charset="0"/>
              </a:rPr>
              <a:t>Identification</a:t>
            </a:r>
          </a:p>
          <a:p>
            <a:pPr eaLnBrk="1" hangingPunct="1">
              <a:lnSpc>
                <a:spcPct val="90000"/>
              </a:lnSpc>
            </a:pPr>
            <a:r>
              <a:rPr lang="en-US" altLang="en-US" dirty="0">
                <a:cs typeface="Times New Roman" panose="02020603050405020304" pitchFamily="18" charset="0"/>
              </a:rPr>
              <a:t> - Class characteristics are same</a:t>
            </a:r>
          </a:p>
          <a:p>
            <a:pPr eaLnBrk="1" hangingPunct="1">
              <a:lnSpc>
                <a:spcPct val="90000"/>
              </a:lnSpc>
            </a:pPr>
            <a:r>
              <a:rPr lang="en-US" altLang="en-US" dirty="0">
                <a:cs typeface="Times New Roman" panose="02020603050405020304" pitchFamily="18" charset="0"/>
              </a:rPr>
              <a:t> - Individual characteristics show no significant difference</a:t>
            </a:r>
          </a:p>
          <a:p>
            <a:pPr eaLnBrk="1" hangingPunct="1">
              <a:lnSpc>
                <a:spcPct val="90000"/>
              </a:lnSpc>
            </a:pPr>
            <a:r>
              <a:rPr lang="en-US" altLang="en-US" dirty="0">
                <a:cs typeface="Times New Roman" panose="02020603050405020304" pitchFamily="18" charset="0"/>
              </a:rPr>
              <a:t> - Individual characteristics are sufficient for comparison</a:t>
            </a:r>
          </a:p>
        </p:txBody>
      </p:sp>
      <p:sp>
        <p:nvSpPr>
          <p:cNvPr id="28675" name="Text Box 5">
            <a:extLst>
              <a:ext uri="{FF2B5EF4-FFF2-40B4-BE49-F238E27FC236}">
                <a16:creationId xmlns:a16="http://schemas.microsoft.com/office/drawing/2014/main" id="{637DF082-D675-4C2F-9AB8-489264A6540D}"/>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9CE03AF8-980F-4CDE-8C32-D106A324EB72}"/>
              </a:ext>
            </a:extLst>
          </p:cNvPr>
          <p:cNvSpPr>
            <a:spLocks noGrp="1"/>
          </p:cNvSpPr>
          <p:nvPr>
            <p:ph type="sldNum" sz="quarter" idx="12"/>
          </p:nvPr>
        </p:nvSpPr>
        <p:spPr/>
        <p:txBody>
          <a:bodyPr/>
          <a:lstStyle/>
          <a:p>
            <a:fld id="{B95926EF-E5B6-408C-946E-EC38387C8800}" type="slidenum">
              <a:rPr lang="en-US" altLang="en-US" smtClean="0"/>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8">
                                            <p:txEl>
                                              <p:pRg st="4" end="4"/>
                                            </p:txEl>
                                          </p:spTgt>
                                        </p:tgtEl>
                                        <p:attrNameLst>
                                          <p:attrName>style.visibility</p:attrName>
                                        </p:attrNameLst>
                                      </p:cBhvr>
                                      <p:to>
                                        <p:strVal val="visible"/>
                                      </p:to>
                                    </p:set>
                                    <p:animEffect transition="in" filter="blinds(horizontal)">
                                      <p:cBhvr>
                                        <p:cTn id="7" dur="500"/>
                                        <p:tgtEl>
                                          <p:spTgt spid="3686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6868">
                                            <p:txEl>
                                              <p:pRg st="7" end="7"/>
                                            </p:txEl>
                                          </p:spTgt>
                                        </p:tgtEl>
                                        <p:attrNameLst>
                                          <p:attrName>style.visibility</p:attrName>
                                        </p:attrNameLst>
                                      </p:cBhvr>
                                      <p:to>
                                        <p:strVal val="visible"/>
                                      </p:to>
                                    </p:set>
                                    <p:animEffect transition="in" filter="diamond(in)">
                                      <p:cBhvr>
                                        <p:cTn id="12" dur="2000"/>
                                        <p:tgtEl>
                                          <p:spTgt spid="36868">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6868">
                                            <p:txEl>
                                              <p:pRg st="11" end="11"/>
                                            </p:txEl>
                                          </p:spTgt>
                                        </p:tgtEl>
                                        <p:attrNameLst>
                                          <p:attrName>style.visibility</p:attrName>
                                        </p:attrNameLst>
                                      </p:cBhvr>
                                      <p:to>
                                        <p:strVal val="visible"/>
                                      </p:to>
                                    </p:set>
                                    <p:animEffect transition="in" filter="box(in)">
                                      <p:cBhvr>
                                        <p:cTn id="17" dur="500"/>
                                        <p:tgtEl>
                                          <p:spTgt spid="36868">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6868">
                                            <p:txEl>
                                              <p:pRg st="15" end="15"/>
                                            </p:txEl>
                                          </p:spTgt>
                                        </p:tgtEl>
                                        <p:attrNameLst>
                                          <p:attrName>style.visibility</p:attrName>
                                        </p:attrNameLst>
                                      </p:cBhvr>
                                      <p:to>
                                        <p:strVal val="visible"/>
                                      </p:to>
                                    </p:set>
                                    <p:animEffect transition="in" filter="box(in)">
                                      <p:cBhvr>
                                        <p:cTn id="22" dur="500"/>
                                        <p:tgtEl>
                                          <p:spTgt spid="36868">
                                            <p:txEl>
                                              <p:pRg st="15" end="1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6868">
                                            <p:txEl>
                                              <p:pRg st="5" end="5"/>
                                            </p:txEl>
                                          </p:spTgt>
                                        </p:tgtEl>
                                        <p:attrNameLst>
                                          <p:attrName>style.visibility</p:attrName>
                                        </p:attrNameLst>
                                      </p:cBhvr>
                                      <p:to>
                                        <p:strVal val="visible"/>
                                      </p:to>
                                    </p:set>
                                    <p:anim calcmode="lin" valueType="num">
                                      <p:cBhvr additive="base">
                                        <p:cTn id="27" dur="500" fill="hold"/>
                                        <p:tgtEl>
                                          <p:spTgt spid="3686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8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6868">
                                            <p:txEl>
                                              <p:pRg st="8" end="8"/>
                                            </p:txEl>
                                          </p:spTgt>
                                        </p:tgtEl>
                                        <p:attrNameLst>
                                          <p:attrName>style.visibility</p:attrName>
                                        </p:attrNameLst>
                                      </p:cBhvr>
                                      <p:to>
                                        <p:strVal val="visible"/>
                                      </p:to>
                                    </p:set>
                                    <p:animEffect transition="in" filter="blinds(horizontal)">
                                      <p:cBhvr>
                                        <p:cTn id="33" dur="500"/>
                                        <p:tgtEl>
                                          <p:spTgt spid="36868">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6868">
                                            <p:txEl>
                                              <p:pRg st="9" end="9"/>
                                            </p:txEl>
                                          </p:spTgt>
                                        </p:tgtEl>
                                        <p:attrNameLst>
                                          <p:attrName>style.visibility</p:attrName>
                                        </p:attrNameLst>
                                      </p:cBhvr>
                                      <p:to>
                                        <p:strVal val="visible"/>
                                      </p:to>
                                    </p:set>
                                    <p:animEffect transition="in" filter="box(in)">
                                      <p:cBhvr>
                                        <p:cTn id="38" dur="500"/>
                                        <p:tgtEl>
                                          <p:spTgt spid="36868">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36868">
                                            <p:txEl>
                                              <p:pRg st="12" end="12"/>
                                            </p:txEl>
                                          </p:spTgt>
                                        </p:tgtEl>
                                        <p:attrNameLst>
                                          <p:attrName>style.visibility</p:attrName>
                                        </p:attrNameLst>
                                      </p:cBhvr>
                                      <p:to>
                                        <p:strVal val="visible"/>
                                      </p:to>
                                    </p:set>
                                    <p:animEffect transition="in" filter="diamond(in)">
                                      <p:cBhvr>
                                        <p:cTn id="43" dur="2000"/>
                                        <p:tgtEl>
                                          <p:spTgt spid="36868">
                                            <p:txEl>
                                              <p:pRg st="12" end="1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36868">
                                            <p:txEl>
                                              <p:pRg st="13" end="13"/>
                                            </p:txEl>
                                          </p:spTgt>
                                        </p:tgtEl>
                                        <p:attrNameLst>
                                          <p:attrName>style.visibility</p:attrName>
                                        </p:attrNameLst>
                                      </p:cBhvr>
                                      <p:to>
                                        <p:strVal val="visible"/>
                                      </p:to>
                                    </p:set>
                                    <p:animEffect transition="in" filter="checkerboard(across)">
                                      <p:cBhvr>
                                        <p:cTn id="48" dur="500"/>
                                        <p:tgtEl>
                                          <p:spTgt spid="36868">
                                            <p:txEl>
                                              <p:pRg st="13" end="1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36868">
                                            <p:txEl>
                                              <p:pRg st="16" end="16"/>
                                            </p:txEl>
                                          </p:spTgt>
                                        </p:tgtEl>
                                        <p:attrNameLst>
                                          <p:attrName>style.visibility</p:attrName>
                                        </p:attrNameLst>
                                      </p:cBhvr>
                                      <p:to>
                                        <p:strVal val="visible"/>
                                      </p:to>
                                    </p:set>
                                    <p:anim calcmode="lin" valueType="num">
                                      <p:cBhvr additive="base">
                                        <p:cTn id="53" dur="500" fill="hold"/>
                                        <p:tgtEl>
                                          <p:spTgt spid="36868">
                                            <p:txEl>
                                              <p:pRg st="16" end="1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686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6868">
                                            <p:txEl>
                                              <p:pRg st="17" end="17"/>
                                            </p:txEl>
                                          </p:spTgt>
                                        </p:tgtEl>
                                        <p:attrNameLst>
                                          <p:attrName>style.visibility</p:attrName>
                                        </p:attrNameLst>
                                      </p:cBhvr>
                                      <p:to>
                                        <p:strVal val="visible"/>
                                      </p:to>
                                    </p:set>
                                    <p:anim calcmode="lin" valueType="num">
                                      <p:cBhvr additive="base">
                                        <p:cTn id="59" dur="500" fill="hold"/>
                                        <p:tgtEl>
                                          <p:spTgt spid="36868">
                                            <p:txEl>
                                              <p:pRg st="17" end="1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6868">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6868">
                                            <p:txEl>
                                              <p:pRg st="18" end="18"/>
                                            </p:txEl>
                                          </p:spTgt>
                                        </p:tgtEl>
                                        <p:attrNameLst>
                                          <p:attrName>style.visibility</p:attrName>
                                        </p:attrNameLst>
                                      </p:cBhvr>
                                      <p:to>
                                        <p:strVal val="visible"/>
                                      </p:to>
                                    </p:set>
                                    <p:anim calcmode="lin" valueType="num">
                                      <p:cBhvr additive="base">
                                        <p:cTn id="65" dur="500" fill="hold"/>
                                        <p:tgtEl>
                                          <p:spTgt spid="36868">
                                            <p:txEl>
                                              <p:pRg st="18" end="1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6868">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a:extLst>
              <a:ext uri="{FF2B5EF4-FFF2-40B4-BE49-F238E27FC236}">
                <a16:creationId xmlns:a16="http://schemas.microsoft.com/office/drawing/2014/main" id="{DA543B28-51D7-495B-8FCB-37AA513B8D73}"/>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1295401"/>
            <a:ext cx="8686800" cy="3021013"/>
          </a:xfrm>
          <a:noFill/>
          <a:ln w="57150">
            <a:solidFill>
              <a:schemeClr val="tx1"/>
            </a:solidFill>
            <a:miter lim="800000"/>
            <a:headEnd/>
            <a:tailEnd/>
          </a:ln>
        </p:spPr>
      </p:pic>
      <p:sp>
        <p:nvSpPr>
          <p:cNvPr id="29699" name="Text Box 11">
            <a:extLst>
              <a:ext uri="{FF2B5EF4-FFF2-40B4-BE49-F238E27FC236}">
                <a16:creationId xmlns:a16="http://schemas.microsoft.com/office/drawing/2014/main" id="{94E6F8E5-151A-451E-9680-14DBEE04A110}"/>
              </a:ext>
            </a:extLst>
          </p:cNvPr>
          <p:cNvSpPr txBox="1">
            <a:spLocks noChangeArrowheads="1"/>
          </p:cNvSpPr>
          <p:nvPr/>
        </p:nvSpPr>
        <p:spPr bwMode="auto">
          <a:xfrm>
            <a:off x="3429000" y="4572001"/>
            <a:ext cx="5195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chemeClr val="tx2"/>
                </a:solidFill>
              </a:rPr>
              <a:t>Comparison of turning striations</a:t>
            </a:r>
          </a:p>
        </p:txBody>
      </p:sp>
      <p:sp>
        <p:nvSpPr>
          <p:cNvPr id="29700" name="Text Box 12">
            <a:extLst>
              <a:ext uri="{FF2B5EF4-FFF2-40B4-BE49-F238E27FC236}">
                <a16:creationId xmlns:a16="http://schemas.microsoft.com/office/drawing/2014/main" id="{8ADB6E04-1AB2-4E9A-9C01-E48AD8DCCDBE}"/>
              </a:ext>
            </a:extLst>
          </p:cNvPr>
          <p:cNvSpPr txBox="1">
            <a:spLocks noChangeArrowheads="1"/>
          </p:cNvSpPr>
          <p:nvPr/>
        </p:nvSpPr>
        <p:spPr bwMode="auto">
          <a:xfrm>
            <a:off x="1828800" y="1368425"/>
            <a:ext cx="291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6600CC"/>
                </a:solidFill>
                <a:latin typeface="Lucida Sans" panose="020B0602040502020204" pitchFamily="34" charset="0"/>
              </a:rPr>
              <a:t>stolen scrap metal</a:t>
            </a:r>
          </a:p>
        </p:txBody>
      </p:sp>
      <p:sp>
        <p:nvSpPr>
          <p:cNvPr id="29701" name="Text Box 13">
            <a:extLst>
              <a:ext uri="{FF2B5EF4-FFF2-40B4-BE49-F238E27FC236}">
                <a16:creationId xmlns:a16="http://schemas.microsoft.com/office/drawing/2014/main" id="{13BFA04A-54FE-4C58-9DAA-4D08410DE055}"/>
              </a:ext>
            </a:extLst>
          </p:cNvPr>
          <p:cNvSpPr txBox="1">
            <a:spLocks noChangeArrowheads="1"/>
          </p:cNvSpPr>
          <p:nvPr/>
        </p:nvSpPr>
        <p:spPr bwMode="auto">
          <a:xfrm>
            <a:off x="7772400" y="1368426"/>
            <a:ext cx="2462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6600CC"/>
                </a:solidFill>
                <a:latin typeface="Lucida Sans" panose="020B0602040502020204" pitchFamily="34" charset="0"/>
              </a:rPr>
              <a:t>from workshop</a:t>
            </a:r>
          </a:p>
        </p:txBody>
      </p:sp>
      <p:sp>
        <p:nvSpPr>
          <p:cNvPr id="29702" name="Text Box 14">
            <a:extLst>
              <a:ext uri="{FF2B5EF4-FFF2-40B4-BE49-F238E27FC236}">
                <a16:creationId xmlns:a16="http://schemas.microsoft.com/office/drawing/2014/main" id="{36EE453B-3743-4A74-A930-04D9F983CE0B}"/>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298FBFD8-B620-46C8-B4E8-EA8CD666F352}"/>
              </a:ext>
            </a:extLst>
          </p:cNvPr>
          <p:cNvSpPr>
            <a:spLocks noGrp="1"/>
          </p:cNvSpPr>
          <p:nvPr>
            <p:ph type="sldNum" sz="quarter" idx="12"/>
          </p:nvPr>
        </p:nvSpPr>
        <p:spPr/>
        <p:txBody>
          <a:bodyPr/>
          <a:lstStyle/>
          <a:p>
            <a:fld id="{39C155BB-57AA-4E73-80CF-4546F15B1B4B}"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can0007">
            <a:extLst>
              <a:ext uri="{FF2B5EF4-FFF2-40B4-BE49-F238E27FC236}">
                <a16:creationId xmlns:a16="http://schemas.microsoft.com/office/drawing/2014/main" id="{48F67FD5-923B-43BD-95B6-37DF0DBF1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10" t="3331" r="4425"/>
          <a:stretch>
            <a:fillRect/>
          </a:stretch>
        </p:blipFill>
        <p:spPr bwMode="auto">
          <a:xfrm>
            <a:off x="2209800" y="381000"/>
            <a:ext cx="7772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1E29D349-B61A-4241-AA25-818FD0F2E528}"/>
              </a:ext>
            </a:extLst>
          </p:cNvPr>
          <p:cNvSpPr txBox="1">
            <a:spLocks noChangeArrowheads="1"/>
          </p:cNvSpPr>
          <p:nvPr/>
        </p:nvSpPr>
        <p:spPr bwMode="auto">
          <a:xfrm>
            <a:off x="3810000" y="2895600"/>
            <a:ext cx="33734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Comparison of tool marks</a:t>
            </a:r>
          </a:p>
        </p:txBody>
      </p:sp>
      <p:sp>
        <p:nvSpPr>
          <p:cNvPr id="30724" name="Text Box 4">
            <a:extLst>
              <a:ext uri="{FF2B5EF4-FFF2-40B4-BE49-F238E27FC236}">
                <a16:creationId xmlns:a16="http://schemas.microsoft.com/office/drawing/2014/main" id="{FABD06E1-B953-41AA-B268-20FDF0EE053C}"/>
              </a:ext>
            </a:extLst>
          </p:cNvPr>
          <p:cNvSpPr txBox="1">
            <a:spLocks noChangeArrowheads="1"/>
          </p:cNvSpPr>
          <p:nvPr/>
        </p:nvSpPr>
        <p:spPr bwMode="auto">
          <a:xfrm>
            <a:off x="2293938" y="6080126"/>
            <a:ext cx="753586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Matching of cut ends and die marks to determine source correspondence</a:t>
            </a:r>
          </a:p>
        </p:txBody>
      </p:sp>
      <p:sp>
        <p:nvSpPr>
          <p:cNvPr id="30725" name="Text Box 5">
            <a:extLst>
              <a:ext uri="{FF2B5EF4-FFF2-40B4-BE49-F238E27FC236}">
                <a16:creationId xmlns:a16="http://schemas.microsoft.com/office/drawing/2014/main" id="{1EB748A5-4F9B-447D-82CA-DE4A8159343B}"/>
              </a:ext>
            </a:extLst>
          </p:cNvPr>
          <p:cNvSpPr txBox="1">
            <a:spLocks noChangeArrowheads="1"/>
          </p:cNvSpPr>
          <p:nvPr/>
        </p:nvSpPr>
        <p:spPr bwMode="auto">
          <a:xfrm>
            <a:off x="1036955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dirty="0" err="1"/>
              <a:t>ranbsingh</a:t>
            </a:r>
            <a:endParaRPr lang="en-US" altLang="en-US" sz="2000" i="1" dirty="0"/>
          </a:p>
        </p:txBody>
      </p:sp>
      <p:sp>
        <p:nvSpPr>
          <p:cNvPr id="2" name="Slide Number Placeholder 1">
            <a:extLst>
              <a:ext uri="{FF2B5EF4-FFF2-40B4-BE49-F238E27FC236}">
                <a16:creationId xmlns:a16="http://schemas.microsoft.com/office/drawing/2014/main" id="{7B508056-B5DA-45A9-A2C8-D9CF62680CBE}"/>
              </a:ext>
            </a:extLst>
          </p:cNvPr>
          <p:cNvSpPr>
            <a:spLocks noGrp="1"/>
          </p:cNvSpPr>
          <p:nvPr>
            <p:ph type="sldNum" sz="quarter" idx="12"/>
          </p:nvPr>
        </p:nvSpPr>
        <p:spPr/>
        <p:txBody>
          <a:bodyPr/>
          <a:lstStyle/>
          <a:p>
            <a:fld id="{38FE37A6-2E11-4F75-A464-F395F8DF32BB}"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scan0052">
            <a:extLst>
              <a:ext uri="{FF2B5EF4-FFF2-40B4-BE49-F238E27FC236}">
                <a16:creationId xmlns:a16="http://schemas.microsoft.com/office/drawing/2014/main" id="{D2C5C177-6FA7-458A-8668-DB96537D5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737" t="44705" r="8109" b="6717"/>
          <a:stretch>
            <a:fillRect/>
          </a:stretch>
        </p:blipFill>
        <p:spPr bwMode="auto">
          <a:xfrm>
            <a:off x="1828800" y="2895601"/>
            <a:ext cx="47244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descr="scan0052">
            <a:extLst>
              <a:ext uri="{FF2B5EF4-FFF2-40B4-BE49-F238E27FC236}">
                <a16:creationId xmlns:a16="http://schemas.microsoft.com/office/drawing/2014/main" id="{3F3FCBA5-9F1C-4871-9FAF-0DDC96800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09" t="4706" r="36037" b="60001"/>
          <a:stretch>
            <a:fillRect/>
          </a:stretch>
        </p:blipFill>
        <p:spPr bwMode="auto">
          <a:xfrm>
            <a:off x="1828800" y="381000"/>
            <a:ext cx="472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6">
            <a:extLst>
              <a:ext uri="{FF2B5EF4-FFF2-40B4-BE49-F238E27FC236}">
                <a16:creationId xmlns:a16="http://schemas.microsoft.com/office/drawing/2014/main" id="{3342D775-97CE-48F1-9D5F-C9D9D5E433C1}"/>
              </a:ext>
            </a:extLst>
          </p:cNvPr>
          <p:cNvSpPr txBox="1">
            <a:spLocks noChangeArrowheads="1"/>
          </p:cNvSpPr>
          <p:nvPr/>
        </p:nvSpPr>
        <p:spPr bwMode="auto">
          <a:xfrm>
            <a:off x="1981200" y="2590801"/>
            <a:ext cx="438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latin typeface="Lucida Sans" panose="020B0602040502020204" pitchFamily="34" charset="0"/>
              </a:rPr>
              <a:t>photograph with transmitted light</a:t>
            </a:r>
          </a:p>
        </p:txBody>
      </p:sp>
      <p:sp>
        <p:nvSpPr>
          <p:cNvPr id="31749" name="Text Box 7">
            <a:extLst>
              <a:ext uri="{FF2B5EF4-FFF2-40B4-BE49-F238E27FC236}">
                <a16:creationId xmlns:a16="http://schemas.microsoft.com/office/drawing/2014/main" id="{7C1ED204-1B1E-4D2C-92C1-6D7805018FB1}"/>
              </a:ext>
            </a:extLst>
          </p:cNvPr>
          <p:cNvSpPr txBox="1">
            <a:spLocks noChangeArrowheads="1"/>
          </p:cNvSpPr>
          <p:nvPr/>
        </p:nvSpPr>
        <p:spPr bwMode="auto">
          <a:xfrm>
            <a:off x="1828800" y="6172200"/>
            <a:ext cx="4687502"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65000"/>
              </a:lnSpc>
            </a:pPr>
            <a:r>
              <a:rPr lang="en-US" altLang="en-US">
                <a:latin typeface="Lucida Sans" panose="020B0602040502020204" pitchFamily="34" charset="0"/>
              </a:rPr>
              <a:t>Photometric scan of the casts </a:t>
            </a:r>
          </a:p>
          <a:p>
            <a:pPr eaLnBrk="1" hangingPunct="1">
              <a:lnSpc>
                <a:spcPct val="65000"/>
              </a:lnSpc>
            </a:pPr>
            <a:r>
              <a:rPr lang="en-US" altLang="en-US">
                <a:latin typeface="Lucida Sans" panose="020B0602040502020204" pitchFamily="34" charset="0"/>
              </a:rPr>
              <a:t>– absorption profile</a:t>
            </a:r>
          </a:p>
        </p:txBody>
      </p:sp>
      <p:sp>
        <p:nvSpPr>
          <p:cNvPr id="31750" name="Text Box 8">
            <a:extLst>
              <a:ext uri="{FF2B5EF4-FFF2-40B4-BE49-F238E27FC236}">
                <a16:creationId xmlns:a16="http://schemas.microsoft.com/office/drawing/2014/main" id="{6D942AFD-8015-4D9B-B408-91335F77B51B}"/>
              </a:ext>
            </a:extLst>
          </p:cNvPr>
          <p:cNvSpPr txBox="1">
            <a:spLocks noChangeArrowheads="1"/>
          </p:cNvSpPr>
          <p:nvPr/>
        </p:nvSpPr>
        <p:spPr bwMode="auto">
          <a:xfrm>
            <a:off x="6477000" y="609600"/>
            <a:ext cx="40386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65000"/>
              </a:lnSpc>
            </a:pPr>
            <a:r>
              <a:rPr lang="en-US" altLang="en-US"/>
              <a:t>-Lock of petrol cap of a vehicle</a:t>
            </a:r>
          </a:p>
          <a:p>
            <a:pPr eaLnBrk="1" hangingPunct="1">
              <a:lnSpc>
                <a:spcPct val="65000"/>
              </a:lnSpc>
            </a:pPr>
            <a:r>
              <a:rPr lang="en-US" altLang="en-US"/>
              <a:t>  was forced open </a:t>
            </a:r>
          </a:p>
          <a:p>
            <a:pPr eaLnBrk="1" hangingPunct="1"/>
            <a:endParaRPr lang="en-US" altLang="en-US"/>
          </a:p>
          <a:p>
            <a:pPr eaLnBrk="1" hangingPunct="1"/>
            <a:endParaRPr lang="en-US" altLang="en-US"/>
          </a:p>
          <a:p>
            <a:pPr eaLnBrk="1" hangingPunct="1"/>
            <a:endParaRPr lang="en-US" altLang="en-US"/>
          </a:p>
          <a:p>
            <a:pPr eaLnBrk="1" hangingPunct="1">
              <a:lnSpc>
                <a:spcPct val="65000"/>
              </a:lnSpc>
            </a:pPr>
            <a:r>
              <a:rPr lang="en-US" altLang="en-US"/>
              <a:t>-A 7mm screwdriver was             </a:t>
            </a:r>
          </a:p>
          <a:p>
            <a:pPr eaLnBrk="1" hangingPunct="1">
              <a:lnSpc>
                <a:spcPct val="65000"/>
              </a:lnSpc>
            </a:pPr>
            <a:r>
              <a:rPr lang="en-US" altLang="en-US"/>
              <a:t>  seized from the suspect</a:t>
            </a:r>
          </a:p>
          <a:p>
            <a:pPr eaLnBrk="1" hangingPunct="1"/>
            <a:endParaRPr lang="en-US" altLang="en-US"/>
          </a:p>
          <a:p>
            <a:pPr eaLnBrk="1" hangingPunct="1"/>
            <a:endParaRPr lang="en-US" altLang="en-US"/>
          </a:p>
          <a:p>
            <a:pPr eaLnBrk="1" hangingPunct="1"/>
            <a:endParaRPr lang="en-US" altLang="en-US"/>
          </a:p>
          <a:p>
            <a:pPr eaLnBrk="1" hangingPunct="1"/>
            <a:r>
              <a:rPr lang="en-US" altLang="en-US"/>
              <a:t>Cellulose acetate casts of</a:t>
            </a:r>
          </a:p>
          <a:p>
            <a:pPr eaLnBrk="1" hangingPunct="1"/>
            <a:r>
              <a:rPr lang="en-US" altLang="en-US"/>
              <a:t> -striations on the lock; and</a:t>
            </a:r>
          </a:p>
          <a:p>
            <a:pPr eaLnBrk="1" hangingPunct="1">
              <a:lnSpc>
                <a:spcPct val="45000"/>
              </a:lnSpc>
            </a:pPr>
            <a:endParaRPr lang="en-US" altLang="en-US"/>
          </a:p>
          <a:p>
            <a:pPr eaLnBrk="1" hangingPunct="1">
              <a:lnSpc>
                <a:spcPct val="60000"/>
              </a:lnSpc>
            </a:pPr>
            <a:r>
              <a:rPr lang="en-US" altLang="en-US"/>
              <a:t> -the test mark made with the </a:t>
            </a:r>
          </a:p>
          <a:p>
            <a:pPr eaLnBrk="1" hangingPunct="1">
              <a:lnSpc>
                <a:spcPct val="60000"/>
              </a:lnSpc>
            </a:pPr>
            <a:r>
              <a:rPr lang="en-US" altLang="en-US"/>
              <a:t>   screwdriver </a:t>
            </a:r>
          </a:p>
          <a:p>
            <a:pPr eaLnBrk="1" hangingPunct="1">
              <a:lnSpc>
                <a:spcPct val="60000"/>
              </a:lnSpc>
            </a:pPr>
            <a:endParaRPr lang="en-US" altLang="en-US"/>
          </a:p>
          <a:p>
            <a:pPr eaLnBrk="1" hangingPunct="1">
              <a:lnSpc>
                <a:spcPct val="60000"/>
              </a:lnSpc>
            </a:pPr>
            <a:r>
              <a:rPr lang="en-US" altLang="en-US"/>
              <a:t>were made and were compared</a:t>
            </a:r>
          </a:p>
          <a:p>
            <a:pPr eaLnBrk="1" hangingPunct="1">
              <a:lnSpc>
                <a:spcPct val="60000"/>
              </a:lnSpc>
            </a:pPr>
            <a:endParaRPr lang="en-US" altLang="en-US"/>
          </a:p>
          <a:p>
            <a:pPr eaLnBrk="1" hangingPunct="1">
              <a:lnSpc>
                <a:spcPct val="60000"/>
              </a:lnSpc>
            </a:pPr>
            <a:r>
              <a:rPr lang="en-US" altLang="en-US"/>
              <a:t>-the screwdriver was linked to   </a:t>
            </a:r>
          </a:p>
          <a:p>
            <a:pPr eaLnBrk="1" hangingPunct="1">
              <a:lnSpc>
                <a:spcPct val="60000"/>
              </a:lnSpc>
            </a:pPr>
            <a:r>
              <a:rPr lang="en-US" altLang="en-US"/>
              <a:t> the tool mark on the lock </a:t>
            </a:r>
          </a:p>
        </p:txBody>
      </p:sp>
      <p:sp>
        <p:nvSpPr>
          <p:cNvPr id="31751" name="Text Box 9">
            <a:extLst>
              <a:ext uri="{FF2B5EF4-FFF2-40B4-BE49-F238E27FC236}">
                <a16:creationId xmlns:a16="http://schemas.microsoft.com/office/drawing/2014/main" id="{EE631A8F-5671-4AB0-9A95-6200D8B8F989}"/>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0D48E617-2EF4-4E86-8059-CF8687B5AB05}"/>
              </a:ext>
            </a:extLst>
          </p:cNvPr>
          <p:cNvSpPr>
            <a:spLocks noGrp="1"/>
          </p:cNvSpPr>
          <p:nvPr>
            <p:ph type="sldNum" sz="quarter" idx="12"/>
          </p:nvPr>
        </p:nvSpPr>
        <p:spPr/>
        <p:txBody>
          <a:bodyPr/>
          <a:lstStyle/>
          <a:p>
            <a:fld id="{B95926EF-E5B6-408C-946E-EC38387C8800}"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742ABCC2-6FB0-47DB-8CAE-43D4387E458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110039" y="762000"/>
            <a:ext cx="3971925" cy="5486400"/>
          </a:xfrm>
          <a:noFill/>
          <a:ln w="57150">
            <a:solidFill>
              <a:schemeClr val="tx1"/>
            </a:solidFill>
            <a:miter lim="800000"/>
            <a:headEnd/>
            <a:tailEnd/>
          </a:ln>
        </p:spPr>
      </p:pic>
      <p:sp>
        <p:nvSpPr>
          <p:cNvPr id="32771" name="Text Box 7">
            <a:extLst>
              <a:ext uri="{FF2B5EF4-FFF2-40B4-BE49-F238E27FC236}">
                <a16:creationId xmlns:a16="http://schemas.microsoft.com/office/drawing/2014/main" id="{6D100E18-00E0-41DB-83DF-A97AA16D6D0D}"/>
              </a:ext>
            </a:extLst>
          </p:cNvPr>
          <p:cNvSpPr txBox="1">
            <a:spLocks noChangeArrowheads="1"/>
          </p:cNvSpPr>
          <p:nvPr/>
        </p:nvSpPr>
        <p:spPr bwMode="auto">
          <a:xfrm>
            <a:off x="3962401" y="3352800"/>
            <a:ext cx="46132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008000"/>
                </a:solidFill>
              </a:rPr>
              <a:t>Contact marks on Battery Terminals</a:t>
            </a:r>
          </a:p>
        </p:txBody>
      </p:sp>
      <p:sp>
        <p:nvSpPr>
          <p:cNvPr id="32772" name="Text Box 8">
            <a:extLst>
              <a:ext uri="{FF2B5EF4-FFF2-40B4-BE49-F238E27FC236}">
                <a16:creationId xmlns:a16="http://schemas.microsoft.com/office/drawing/2014/main" id="{48D67D63-9DC0-4B3B-B9CB-EAC6A9C4225A}"/>
              </a:ext>
            </a:extLst>
          </p:cNvPr>
          <p:cNvSpPr txBox="1">
            <a:spLocks noChangeArrowheads="1"/>
          </p:cNvSpPr>
          <p:nvPr/>
        </p:nvSpPr>
        <p:spPr bwMode="auto">
          <a:xfrm>
            <a:off x="7239000" y="5867400"/>
            <a:ext cx="970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FF3300"/>
                </a:solidFill>
              </a:rPr>
              <a:t>before</a:t>
            </a:r>
          </a:p>
        </p:txBody>
      </p:sp>
      <p:sp>
        <p:nvSpPr>
          <p:cNvPr id="32773" name="Text Box 9">
            <a:extLst>
              <a:ext uri="{FF2B5EF4-FFF2-40B4-BE49-F238E27FC236}">
                <a16:creationId xmlns:a16="http://schemas.microsoft.com/office/drawing/2014/main" id="{5F9B32FC-AD8D-47A1-A7F7-7775C2A47F68}"/>
              </a:ext>
            </a:extLst>
          </p:cNvPr>
          <p:cNvSpPr txBox="1">
            <a:spLocks noChangeArrowheads="1"/>
          </p:cNvSpPr>
          <p:nvPr/>
        </p:nvSpPr>
        <p:spPr bwMode="auto">
          <a:xfrm>
            <a:off x="7467600" y="2667000"/>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FF3300"/>
                </a:solidFill>
              </a:rPr>
              <a:t>now</a:t>
            </a:r>
          </a:p>
        </p:txBody>
      </p:sp>
      <p:sp>
        <p:nvSpPr>
          <p:cNvPr id="32774" name="Text Box 10">
            <a:extLst>
              <a:ext uri="{FF2B5EF4-FFF2-40B4-BE49-F238E27FC236}">
                <a16:creationId xmlns:a16="http://schemas.microsoft.com/office/drawing/2014/main" id="{6366901A-BC5B-4E96-A310-8C8D1C3D8BF4}"/>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688FAD15-706F-406F-8CDB-D5ED1006DCA5}"/>
              </a:ext>
            </a:extLst>
          </p:cNvPr>
          <p:cNvSpPr>
            <a:spLocks noGrp="1"/>
          </p:cNvSpPr>
          <p:nvPr>
            <p:ph type="sldNum" sz="quarter" idx="12"/>
          </p:nvPr>
        </p:nvSpPr>
        <p:spPr/>
        <p:txBody>
          <a:bodyPr/>
          <a:lstStyle/>
          <a:p>
            <a:fld id="{39C155BB-57AA-4E73-80CF-4546F15B1B4B}"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can0006">
            <a:extLst>
              <a:ext uri="{FF2B5EF4-FFF2-40B4-BE49-F238E27FC236}">
                <a16:creationId xmlns:a16="http://schemas.microsoft.com/office/drawing/2014/main" id="{EE997E66-3D9B-41D6-8F06-D4E722CBA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25" t="2332" r="3510" b="4396"/>
          <a:stretch>
            <a:fillRect/>
          </a:stretch>
        </p:blipFill>
        <p:spPr bwMode="auto">
          <a:xfrm>
            <a:off x="2209800" y="592014"/>
            <a:ext cx="7848600" cy="60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F25A4D98-7CEA-48C7-832B-07C586CF1F32}"/>
              </a:ext>
            </a:extLst>
          </p:cNvPr>
          <p:cNvSpPr txBox="1">
            <a:spLocks noChangeArrowheads="1"/>
          </p:cNvSpPr>
          <p:nvPr/>
        </p:nvSpPr>
        <p:spPr bwMode="auto">
          <a:xfrm>
            <a:off x="2165350" y="1447800"/>
            <a:ext cx="17208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65000"/>
              </a:lnSpc>
            </a:pPr>
            <a:r>
              <a:rPr lang="en-US" altLang="en-US" sz="3600"/>
              <a:t>Contact </a:t>
            </a:r>
          </a:p>
          <a:p>
            <a:pPr algn="r" eaLnBrk="1" hangingPunct="1">
              <a:lnSpc>
                <a:spcPct val="65000"/>
              </a:lnSpc>
            </a:pPr>
            <a:r>
              <a:rPr lang="en-US" altLang="en-US" sz="3600"/>
              <a:t>mark</a:t>
            </a:r>
          </a:p>
        </p:txBody>
      </p:sp>
      <p:sp>
        <p:nvSpPr>
          <p:cNvPr id="33796" name="Text Box 4">
            <a:extLst>
              <a:ext uri="{FF2B5EF4-FFF2-40B4-BE49-F238E27FC236}">
                <a16:creationId xmlns:a16="http://schemas.microsoft.com/office/drawing/2014/main" id="{032993A4-68B6-452F-9AA2-48E718E0D728}"/>
              </a:ext>
            </a:extLst>
          </p:cNvPr>
          <p:cNvSpPr txBox="1">
            <a:spLocks noChangeArrowheads="1"/>
          </p:cNvSpPr>
          <p:nvPr/>
        </p:nvSpPr>
        <p:spPr bwMode="auto">
          <a:xfrm>
            <a:off x="9448800" y="6477001"/>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9EBEAEAB-988C-42F9-AC56-632AF4170662}"/>
              </a:ext>
            </a:extLst>
          </p:cNvPr>
          <p:cNvSpPr>
            <a:spLocks noGrp="1"/>
          </p:cNvSpPr>
          <p:nvPr>
            <p:ph type="sldNum" sz="quarter" idx="12"/>
          </p:nvPr>
        </p:nvSpPr>
        <p:spPr/>
        <p:txBody>
          <a:bodyPr/>
          <a:lstStyle/>
          <a:p>
            <a:fld id="{38FE37A6-2E11-4F75-A464-F395F8DF32BB}"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can0005">
            <a:extLst>
              <a:ext uri="{FF2B5EF4-FFF2-40B4-BE49-F238E27FC236}">
                <a16:creationId xmlns:a16="http://schemas.microsoft.com/office/drawing/2014/main" id="{3E7EACF0-8412-4FC9-AE31-3FDA874CF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60838"/>
            <a:ext cx="8153400" cy="6044762"/>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a:extLst>
              <a:ext uri="{FF2B5EF4-FFF2-40B4-BE49-F238E27FC236}">
                <a16:creationId xmlns:a16="http://schemas.microsoft.com/office/drawing/2014/main" id="{3095520E-2816-4D42-A292-67D60EA0EDFB}"/>
              </a:ext>
            </a:extLst>
          </p:cNvPr>
          <p:cNvSpPr txBox="1">
            <a:spLocks noChangeArrowheads="1"/>
          </p:cNvSpPr>
          <p:nvPr/>
        </p:nvSpPr>
        <p:spPr bwMode="auto">
          <a:xfrm>
            <a:off x="2590800" y="1295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Questioned	 Known</a:t>
            </a:r>
          </a:p>
        </p:txBody>
      </p:sp>
      <p:sp>
        <p:nvSpPr>
          <p:cNvPr id="31748" name="Text Box 4">
            <a:extLst>
              <a:ext uri="{FF2B5EF4-FFF2-40B4-BE49-F238E27FC236}">
                <a16:creationId xmlns:a16="http://schemas.microsoft.com/office/drawing/2014/main" id="{2EFB0374-8D05-4A5E-A39E-57AF2D2B918E}"/>
              </a:ext>
            </a:extLst>
          </p:cNvPr>
          <p:cNvSpPr txBox="1">
            <a:spLocks noChangeArrowheads="1"/>
          </p:cNvSpPr>
          <p:nvPr/>
        </p:nvSpPr>
        <p:spPr bwMode="auto">
          <a:xfrm>
            <a:off x="2514600" y="6172200"/>
            <a:ext cx="3505200" cy="495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5000"/>
              </a:lnSpc>
            </a:pPr>
            <a:r>
              <a:rPr lang="en-US" altLang="en-US" dirty="0"/>
              <a:t>Microscopic examination of metal seal</a:t>
            </a:r>
          </a:p>
        </p:txBody>
      </p:sp>
      <p:sp>
        <p:nvSpPr>
          <p:cNvPr id="31749" name="Text Box 5">
            <a:extLst>
              <a:ext uri="{FF2B5EF4-FFF2-40B4-BE49-F238E27FC236}">
                <a16:creationId xmlns:a16="http://schemas.microsoft.com/office/drawing/2014/main" id="{3F5B3946-8694-48B6-B7EC-D0B31A6372DF}"/>
              </a:ext>
            </a:extLst>
          </p:cNvPr>
          <p:cNvSpPr txBox="1">
            <a:spLocks noChangeArrowheads="1"/>
          </p:cNvSpPr>
          <p:nvPr/>
        </p:nvSpPr>
        <p:spPr bwMode="auto">
          <a:xfrm>
            <a:off x="7299326" y="6137276"/>
            <a:ext cx="2987675" cy="5355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60000"/>
              </a:lnSpc>
            </a:pPr>
            <a:r>
              <a:rPr lang="en-US" altLang="en-US"/>
              <a:t>Physical examination of metal seal</a:t>
            </a:r>
          </a:p>
        </p:txBody>
      </p:sp>
      <p:sp>
        <p:nvSpPr>
          <p:cNvPr id="6" name="Text Box 2">
            <a:extLst>
              <a:ext uri="{FF2B5EF4-FFF2-40B4-BE49-F238E27FC236}">
                <a16:creationId xmlns:a16="http://schemas.microsoft.com/office/drawing/2014/main" id="{11570D42-BC8A-4E6D-A715-3FC0CDC55F71}"/>
              </a:ext>
            </a:extLst>
          </p:cNvPr>
          <p:cNvSpPr txBox="1">
            <a:spLocks noChangeArrowheads="1"/>
          </p:cNvSpPr>
          <p:nvPr/>
        </p:nvSpPr>
        <p:spPr bwMode="auto">
          <a:xfrm>
            <a:off x="10668000" y="63246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i="1" dirty="0" err="1"/>
              <a:t>ranbsingh</a:t>
            </a:r>
            <a:endParaRPr lang="en-US" altLang="en-US" dirty="0"/>
          </a:p>
        </p:txBody>
      </p:sp>
    </p:spTree>
    <p:extLst>
      <p:ext uri="{BB962C8B-B14F-4D97-AF65-F5344CB8AC3E}">
        <p14:creationId xmlns:p14="http://schemas.microsoft.com/office/powerpoint/2010/main" val="405962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447C0094-54E9-4EE6-8518-D50F33644EE1}"/>
              </a:ext>
            </a:extLst>
          </p:cNvPr>
          <p:cNvSpPr txBox="1">
            <a:spLocks noChangeArrowheads="1"/>
          </p:cNvSpPr>
          <p:nvPr/>
        </p:nvSpPr>
        <p:spPr bwMode="auto">
          <a:xfrm>
            <a:off x="2408239" y="609600"/>
            <a:ext cx="7478329" cy="588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b="1" dirty="0">
                <a:cs typeface="Times New Roman" panose="02020603050405020304" pitchFamily="18" charset="0"/>
              </a:rPr>
              <a:t>Tool marks may be</a:t>
            </a:r>
            <a:r>
              <a:rPr lang="en-US" altLang="en-US" dirty="0">
                <a:latin typeface="Lucida Sans" panose="020B0602040502020204" pitchFamily="34" charset="0"/>
              </a:rPr>
              <a:t>:</a:t>
            </a:r>
          </a:p>
          <a:p>
            <a:pPr eaLnBrk="1" hangingPunct="1">
              <a:lnSpc>
                <a:spcPct val="90000"/>
              </a:lnSpc>
            </a:pPr>
            <a:endParaRPr lang="en-US" altLang="en-US" sz="1200" dirty="0">
              <a:latin typeface="Lucida Sans" panose="020B0602040502020204" pitchFamily="34" charset="0"/>
            </a:endParaRPr>
          </a:p>
          <a:p>
            <a:pPr eaLnBrk="1" hangingPunct="1">
              <a:lnSpc>
                <a:spcPct val="90000"/>
              </a:lnSpc>
              <a:buFont typeface="Wingdings" panose="05000000000000000000" pitchFamily="2" charset="2"/>
              <a:buChar char="Ø"/>
            </a:pPr>
            <a:r>
              <a:rPr lang="en-US" altLang="en-US" dirty="0"/>
              <a:t> Impressed/Static/Compression/Indentation marks</a:t>
            </a:r>
          </a:p>
          <a:p>
            <a:pPr eaLnBrk="1" hangingPunct="1">
              <a:lnSpc>
                <a:spcPct val="90000"/>
              </a:lnSpc>
              <a:buFont typeface="Wingdings" panose="05000000000000000000" pitchFamily="2" charset="2"/>
              <a:buChar char="Ø"/>
            </a:pPr>
            <a:endParaRPr lang="en-US" altLang="en-US" dirty="0"/>
          </a:p>
          <a:p>
            <a:pPr eaLnBrk="1" hangingPunct="1">
              <a:lnSpc>
                <a:spcPct val="90000"/>
              </a:lnSpc>
              <a:buFont typeface="Wingdings" panose="05000000000000000000" pitchFamily="2" charset="2"/>
              <a:buChar char="Ø"/>
            </a:pPr>
            <a:r>
              <a:rPr lang="en-US" altLang="en-US" dirty="0"/>
              <a:t> Striated/Dynamic/Scrape marks</a:t>
            </a:r>
          </a:p>
          <a:p>
            <a:pPr eaLnBrk="1" hangingPunct="1">
              <a:lnSpc>
                <a:spcPct val="90000"/>
              </a:lnSpc>
              <a:buFont typeface="Wingdings" panose="05000000000000000000" pitchFamily="2" charset="2"/>
              <a:buChar char="Ø"/>
            </a:pPr>
            <a:endParaRPr lang="en-US" altLang="en-US" dirty="0"/>
          </a:p>
          <a:p>
            <a:pPr eaLnBrk="1" hangingPunct="1">
              <a:lnSpc>
                <a:spcPct val="90000"/>
              </a:lnSpc>
              <a:buFont typeface="Wingdings" panose="05000000000000000000" pitchFamily="2" charset="2"/>
              <a:buChar char="Ø"/>
            </a:pPr>
            <a:r>
              <a:rPr lang="en-US" altLang="en-US" dirty="0"/>
              <a:t> Combination of Static and Dynamic marks</a:t>
            </a:r>
          </a:p>
          <a:p>
            <a:pPr eaLnBrk="1" hangingPunct="1">
              <a:lnSpc>
                <a:spcPct val="90000"/>
              </a:lnSpc>
              <a:buFont typeface="Wingdings" panose="05000000000000000000" pitchFamily="2" charset="2"/>
              <a:buChar char="Ø"/>
            </a:pPr>
            <a:endParaRPr lang="en-US" altLang="en-US" dirty="0"/>
          </a:p>
          <a:p>
            <a:pPr eaLnBrk="1" hangingPunct="1">
              <a:lnSpc>
                <a:spcPct val="90000"/>
              </a:lnSpc>
              <a:buFont typeface="Wingdings" panose="05000000000000000000" pitchFamily="2" charset="2"/>
              <a:buChar char="Ø"/>
            </a:pPr>
            <a:r>
              <a:rPr lang="en-US" altLang="en-US" dirty="0"/>
              <a:t> Crushed marks</a:t>
            </a:r>
          </a:p>
          <a:p>
            <a:pPr eaLnBrk="1" hangingPunct="1">
              <a:lnSpc>
                <a:spcPct val="90000"/>
              </a:lnSpc>
              <a:buFont typeface="Wingdings" panose="05000000000000000000" pitchFamily="2" charset="2"/>
              <a:buNone/>
            </a:pPr>
            <a:endParaRPr lang="en-US" altLang="en-US" dirty="0"/>
          </a:p>
          <a:p>
            <a:pPr eaLnBrk="1" hangingPunct="1">
              <a:lnSpc>
                <a:spcPct val="90000"/>
              </a:lnSpc>
              <a:buFont typeface="Wingdings" panose="05000000000000000000" pitchFamily="2" charset="2"/>
              <a:buChar char="Ø"/>
            </a:pPr>
            <a:r>
              <a:rPr lang="en-US" altLang="en-US" dirty="0"/>
              <a:t> Repetitive/Multi-stroke marks</a:t>
            </a:r>
          </a:p>
          <a:p>
            <a:pPr eaLnBrk="1" hangingPunct="1">
              <a:lnSpc>
                <a:spcPct val="90000"/>
              </a:lnSpc>
              <a:buFont typeface="Wingdings" panose="05000000000000000000" pitchFamily="2" charset="2"/>
              <a:buChar char="Ø"/>
            </a:pPr>
            <a:endParaRPr lang="en-US" altLang="en-US" sz="1050" dirty="0"/>
          </a:p>
          <a:p>
            <a:pPr eaLnBrk="1" hangingPunct="1">
              <a:lnSpc>
                <a:spcPct val="90000"/>
              </a:lnSpc>
            </a:pPr>
            <a:r>
              <a:rPr lang="en-US" altLang="en-US" sz="2000" dirty="0">
                <a:latin typeface="Lucida Sans" panose="020B0602040502020204" pitchFamily="34" charset="0"/>
              </a:rPr>
              <a:t>Other type of marks involving similar principles:</a:t>
            </a:r>
            <a:r>
              <a:rPr lang="en-US" altLang="en-US" dirty="0"/>
              <a:t> </a:t>
            </a:r>
          </a:p>
          <a:p>
            <a:pPr eaLnBrk="1" hangingPunct="1">
              <a:lnSpc>
                <a:spcPct val="90000"/>
              </a:lnSpc>
            </a:pPr>
            <a:endParaRPr lang="en-US" altLang="en-US" dirty="0"/>
          </a:p>
          <a:p>
            <a:pPr eaLnBrk="1" hangingPunct="1">
              <a:lnSpc>
                <a:spcPct val="90000"/>
              </a:lnSpc>
              <a:buFont typeface="Wingdings" panose="05000000000000000000" pitchFamily="2" charset="2"/>
              <a:buChar char="v"/>
            </a:pPr>
            <a:r>
              <a:rPr lang="en-US" altLang="en-US" dirty="0"/>
              <a:t> Prints (printing blocks, numbering and dating machines)</a:t>
            </a:r>
          </a:p>
          <a:p>
            <a:pPr eaLnBrk="1" hangingPunct="1">
              <a:lnSpc>
                <a:spcPct val="90000"/>
              </a:lnSpc>
              <a:buFont typeface="Wingdings" panose="05000000000000000000" pitchFamily="2" charset="2"/>
              <a:buChar char="v"/>
            </a:pPr>
            <a:endParaRPr lang="en-US" altLang="en-US" sz="1600" dirty="0"/>
          </a:p>
          <a:p>
            <a:pPr eaLnBrk="1" hangingPunct="1">
              <a:lnSpc>
                <a:spcPct val="90000"/>
              </a:lnSpc>
              <a:buFont typeface="Wingdings" panose="05000000000000000000" pitchFamily="2" charset="2"/>
              <a:buChar char="v"/>
            </a:pPr>
            <a:r>
              <a:rPr lang="en-US" altLang="en-US" dirty="0"/>
              <a:t> Contact marks</a:t>
            </a:r>
          </a:p>
          <a:p>
            <a:pPr eaLnBrk="1" hangingPunct="1">
              <a:lnSpc>
                <a:spcPct val="90000"/>
              </a:lnSpc>
              <a:buFont typeface="Wingdings" panose="05000000000000000000" pitchFamily="2" charset="2"/>
              <a:buNone/>
            </a:pPr>
            <a:endParaRPr lang="en-US" altLang="en-US" sz="1800" dirty="0"/>
          </a:p>
          <a:p>
            <a:pPr eaLnBrk="1" hangingPunct="1">
              <a:lnSpc>
                <a:spcPct val="90000"/>
              </a:lnSpc>
              <a:buFont typeface="Wingdings" panose="05000000000000000000" pitchFamily="2" charset="2"/>
              <a:buChar char="v"/>
            </a:pPr>
            <a:r>
              <a:rPr lang="en-US" altLang="en-US" dirty="0"/>
              <a:t> Broken and severed parts</a:t>
            </a:r>
          </a:p>
        </p:txBody>
      </p:sp>
      <p:sp>
        <p:nvSpPr>
          <p:cNvPr id="8195" name="Text Box 10">
            <a:extLst>
              <a:ext uri="{FF2B5EF4-FFF2-40B4-BE49-F238E27FC236}">
                <a16:creationId xmlns:a16="http://schemas.microsoft.com/office/drawing/2014/main" id="{05913390-58CA-49A9-B0E3-0375D35EBA29}"/>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291A0BA4-1DD3-48FF-A6C6-A3A09F061B18}"/>
              </a:ext>
            </a:extLst>
          </p:cNvPr>
          <p:cNvSpPr>
            <a:spLocks noGrp="1"/>
          </p:cNvSpPr>
          <p:nvPr>
            <p:ph type="sldNum" sz="quarter" idx="12"/>
          </p:nvPr>
        </p:nvSpPr>
        <p:spPr/>
        <p:txBody>
          <a:bodyPr/>
          <a:lstStyle/>
          <a:p>
            <a:fld id="{B95926EF-E5B6-408C-946E-EC38387C8800}" type="slidenum">
              <a:rPr lang="en-US" altLang="en-US" smtClean="0"/>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 calcmode="lin" valueType="num">
                                      <p:cBhvr additive="base">
                                        <p:cTn id="7" dur="500" fill="hold"/>
                                        <p:tgtEl>
                                          <p:spTgt spid="1946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460">
                                            <p:txEl>
                                              <p:pRg st="4" end="4"/>
                                            </p:txEl>
                                          </p:spTgt>
                                        </p:tgtEl>
                                        <p:attrNameLst>
                                          <p:attrName>style.visibility</p:attrName>
                                        </p:attrNameLst>
                                      </p:cBhvr>
                                      <p:to>
                                        <p:strVal val="visible"/>
                                      </p:to>
                                    </p:set>
                                    <p:anim calcmode="lin" valueType="num">
                                      <p:cBhvr additive="base">
                                        <p:cTn id="13" dur="500" fill="hold"/>
                                        <p:tgtEl>
                                          <p:spTgt spid="19460">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animEffect transition="in" filter="diamond(in)">
                                      <p:cBhvr>
                                        <p:cTn id="19" dur="500"/>
                                        <p:tgtEl>
                                          <p:spTgt spid="19460">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9460">
                                            <p:txEl>
                                              <p:pRg st="10" end="10"/>
                                            </p:txEl>
                                          </p:spTgt>
                                        </p:tgtEl>
                                        <p:attrNameLst>
                                          <p:attrName>style.visibility</p:attrName>
                                        </p:attrNameLst>
                                      </p:cBhvr>
                                      <p:to>
                                        <p:strVal val="visible"/>
                                      </p:to>
                                    </p:set>
                                    <p:animEffect transition="in" filter="checkerboard(across)">
                                      <p:cBhvr>
                                        <p:cTn id="28" dur="500"/>
                                        <p:tgtEl>
                                          <p:spTgt spid="19460">
                                            <p:txEl>
                                              <p:pRg st="10" end="1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60">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460">
                                            <p:txEl>
                                              <p:pRg st="14" end="14"/>
                                            </p:txEl>
                                          </p:spTgt>
                                        </p:tgtEl>
                                        <p:attrNameLst>
                                          <p:attrName>style.visibility</p:attrName>
                                        </p:attrNameLst>
                                      </p:cBhvr>
                                      <p:to>
                                        <p:strVal val="visible"/>
                                      </p:to>
                                    </p:set>
                                    <p:animEffect transition="in" filter="blinds(horizontal)">
                                      <p:cBhvr>
                                        <p:cTn id="37" dur="500"/>
                                        <p:tgtEl>
                                          <p:spTgt spid="19460">
                                            <p:txEl>
                                              <p:pRg st="14" end="1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19460">
                                            <p:txEl>
                                              <p:pRg st="16" end="16"/>
                                            </p:txEl>
                                          </p:spTgt>
                                        </p:tgtEl>
                                        <p:attrNameLst>
                                          <p:attrName>style.visibility</p:attrName>
                                        </p:attrNameLst>
                                      </p:cBhvr>
                                      <p:to>
                                        <p:strVal val="visible"/>
                                      </p:to>
                                    </p:set>
                                    <p:anim calcmode="lin" valueType="num">
                                      <p:cBhvr additive="base">
                                        <p:cTn id="42" dur="500" fill="hold"/>
                                        <p:tgtEl>
                                          <p:spTgt spid="19460">
                                            <p:txEl>
                                              <p:pRg st="16" end="1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9460">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9460">
                                            <p:txEl>
                                              <p:pRg st="18" end="18"/>
                                            </p:txEl>
                                          </p:spTgt>
                                        </p:tgtEl>
                                        <p:attrNameLst>
                                          <p:attrName>style.visibility</p:attrName>
                                        </p:attrNameLst>
                                      </p:cBhvr>
                                      <p:to>
                                        <p:strVal val="visible"/>
                                      </p:to>
                                    </p:set>
                                    <p:animEffect transition="in" filter="box(in)">
                                      <p:cBhvr>
                                        <p:cTn id="48" dur="500"/>
                                        <p:tgtEl>
                                          <p:spTgt spid="1946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can0004">
            <a:extLst>
              <a:ext uri="{FF2B5EF4-FFF2-40B4-BE49-F238E27FC236}">
                <a16:creationId xmlns:a16="http://schemas.microsoft.com/office/drawing/2014/main" id="{9DF13A21-B9E0-468F-A8E8-81E3C9734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4" t="5814" r="4274" b="5814"/>
          <a:stretch>
            <a:fillRect/>
          </a:stretch>
        </p:blipFill>
        <p:spPr bwMode="auto">
          <a:xfrm>
            <a:off x="2271963" y="685800"/>
            <a:ext cx="7938837" cy="5638800"/>
          </a:xfrm>
          <a:prstGeom prst="rect">
            <a:avLst/>
          </a:prstGeom>
          <a:noFill/>
          <a:extLst>
            <a:ext uri="{909E8E84-426E-40DD-AFC4-6F175D3DCCD1}">
              <a14:hiddenFill xmlns:a14="http://schemas.microsoft.com/office/drawing/2010/main">
                <a:solidFill>
                  <a:srgbClr val="FFFFFF"/>
                </a:solidFill>
              </a14:hiddenFill>
            </a:ext>
          </a:extLst>
        </p:spPr>
      </p:pic>
      <p:sp>
        <p:nvSpPr>
          <p:cNvPr id="33795" name="AutoShape 3">
            <a:extLst>
              <a:ext uri="{FF2B5EF4-FFF2-40B4-BE49-F238E27FC236}">
                <a16:creationId xmlns:a16="http://schemas.microsoft.com/office/drawing/2014/main" id="{C1F85549-705B-4AE2-8ACF-4E69BE898DD6}"/>
              </a:ext>
            </a:extLst>
          </p:cNvPr>
          <p:cNvSpPr>
            <a:spLocks noChangeArrowheads="1"/>
          </p:cNvSpPr>
          <p:nvPr/>
        </p:nvSpPr>
        <p:spPr bwMode="auto">
          <a:xfrm>
            <a:off x="8534400" y="5029201"/>
            <a:ext cx="609600" cy="561975"/>
          </a:xfrm>
          <a:prstGeom prst="leftArrow">
            <a:avLst>
              <a:gd name="adj1" fmla="val 50000"/>
              <a:gd name="adj2" fmla="val 271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796" name="Text Box 4">
            <a:extLst>
              <a:ext uri="{FF2B5EF4-FFF2-40B4-BE49-F238E27FC236}">
                <a16:creationId xmlns:a16="http://schemas.microsoft.com/office/drawing/2014/main" id="{31EE06C8-316F-4C48-B2E5-B6DAC9286B58}"/>
              </a:ext>
            </a:extLst>
          </p:cNvPr>
          <p:cNvSpPr txBox="1">
            <a:spLocks noChangeArrowheads="1"/>
          </p:cNvSpPr>
          <p:nvPr/>
        </p:nvSpPr>
        <p:spPr bwMode="auto">
          <a:xfrm>
            <a:off x="8747126" y="4953001"/>
            <a:ext cx="1692275" cy="9787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en-US">
                <a:solidFill>
                  <a:srgbClr val="0033CC"/>
                </a:solidFill>
              </a:rPr>
              <a:t>Comparison </a:t>
            </a:r>
          </a:p>
          <a:p>
            <a:pPr>
              <a:lnSpc>
                <a:spcPct val="80000"/>
              </a:lnSpc>
            </a:pPr>
            <a:r>
              <a:rPr lang="en-US" altLang="en-US">
                <a:solidFill>
                  <a:srgbClr val="0033CC"/>
                </a:solidFill>
              </a:rPr>
              <a:t>of </a:t>
            </a:r>
            <a:r>
              <a:rPr lang="en-US" altLang="en-US" i="1">
                <a:solidFill>
                  <a:srgbClr val="0033CC"/>
                </a:solidFill>
              </a:rPr>
              <a:t>saree </a:t>
            </a:r>
          </a:p>
          <a:p>
            <a:pPr>
              <a:lnSpc>
                <a:spcPct val="80000"/>
              </a:lnSpc>
            </a:pPr>
            <a:r>
              <a:rPr lang="en-US" altLang="en-US">
                <a:solidFill>
                  <a:srgbClr val="0033CC"/>
                </a:solidFill>
              </a:rPr>
              <a:t>pieces</a:t>
            </a:r>
          </a:p>
        </p:txBody>
      </p:sp>
      <p:sp>
        <p:nvSpPr>
          <p:cNvPr id="33797" name="AutoShape 5">
            <a:extLst>
              <a:ext uri="{FF2B5EF4-FFF2-40B4-BE49-F238E27FC236}">
                <a16:creationId xmlns:a16="http://schemas.microsoft.com/office/drawing/2014/main" id="{193032FD-221A-414F-B11D-F0F1DEB0FB11}"/>
              </a:ext>
            </a:extLst>
          </p:cNvPr>
          <p:cNvSpPr>
            <a:spLocks noChangeArrowheads="1"/>
          </p:cNvSpPr>
          <p:nvPr/>
        </p:nvSpPr>
        <p:spPr bwMode="auto">
          <a:xfrm>
            <a:off x="9448801" y="3519488"/>
            <a:ext cx="485775" cy="976312"/>
          </a:xfrm>
          <a:prstGeom prst="up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IN"/>
          </a:p>
        </p:txBody>
      </p:sp>
      <p:sp>
        <p:nvSpPr>
          <p:cNvPr id="33798" name="Text Box 6">
            <a:extLst>
              <a:ext uri="{FF2B5EF4-FFF2-40B4-BE49-F238E27FC236}">
                <a16:creationId xmlns:a16="http://schemas.microsoft.com/office/drawing/2014/main" id="{C84398B0-696A-48A1-A028-3CE6B842A712}"/>
              </a:ext>
            </a:extLst>
          </p:cNvPr>
          <p:cNvSpPr txBox="1">
            <a:spLocks noChangeArrowheads="1"/>
          </p:cNvSpPr>
          <p:nvPr/>
        </p:nvSpPr>
        <p:spPr bwMode="auto">
          <a:xfrm>
            <a:off x="8763001" y="3833814"/>
            <a:ext cx="1611339" cy="9787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en-US">
                <a:solidFill>
                  <a:srgbClr val="993300"/>
                </a:solidFill>
              </a:rPr>
              <a:t>Button </a:t>
            </a:r>
          </a:p>
          <a:p>
            <a:pPr>
              <a:lnSpc>
                <a:spcPct val="80000"/>
              </a:lnSpc>
            </a:pPr>
            <a:r>
              <a:rPr lang="en-US" altLang="en-US">
                <a:solidFill>
                  <a:srgbClr val="993300"/>
                </a:solidFill>
              </a:rPr>
              <a:t>impression </a:t>
            </a:r>
          </a:p>
          <a:p>
            <a:pPr>
              <a:lnSpc>
                <a:spcPct val="80000"/>
              </a:lnSpc>
            </a:pPr>
            <a:r>
              <a:rPr lang="en-US" altLang="en-US">
                <a:solidFill>
                  <a:srgbClr val="993300"/>
                </a:solidFill>
              </a:rPr>
              <a:t>on shirt</a:t>
            </a:r>
          </a:p>
        </p:txBody>
      </p:sp>
      <p:sp>
        <p:nvSpPr>
          <p:cNvPr id="33799" name="Text Box 7">
            <a:extLst>
              <a:ext uri="{FF2B5EF4-FFF2-40B4-BE49-F238E27FC236}">
                <a16:creationId xmlns:a16="http://schemas.microsoft.com/office/drawing/2014/main" id="{EFBB2253-BCFD-40D3-87F9-B8A6E0F13946}"/>
              </a:ext>
            </a:extLst>
          </p:cNvPr>
          <p:cNvSpPr txBox="1">
            <a:spLocks noChangeArrowheads="1"/>
          </p:cNvSpPr>
          <p:nvPr/>
        </p:nvSpPr>
        <p:spPr bwMode="auto">
          <a:xfrm>
            <a:off x="9067801" y="6248400"/>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ranbsingh</a:t>
            </a:r>
            <a:endParaRPr lang="en-US" altLang="en-US"/>
          </a:p>
        </p:txBody>
      </p:sp>
    </p:spTree>
    <p:extLst>
      <p:ext uri="{BB962C8B-B14F-4D97-AF65-F5344CB8AC3E}">
        <p14:creationId xmlns:p14="http://schemas.microsoft.com/office/powerpoint/2010/main" val="88347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oolrefle">
            <a:extLst>
              <a:ext uri="{FF2B5EF4-FFF2-40B4-BE49-F238E27FC236}">
                <a16:creationId xmlns:a16="http://schemas.microsoft.com/office/drawing/2014/main" id="{455CFF43-A652-411A-9C08-A0C726758960}"/>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133600" y="762000"/>
            <a:ext cx="8153400" cy="3240088"/>
          </a:xfrm>
          <a:noFill/>
        </p:spPr>
      </p:pic>
      <p:sp>
        <p:nvSpPr>
          <p:cNvPr id="34819" name="Text Box 3">
            <a:extLst>
              <a:ext uri="{FF2B5EF4-FFF2-40B4-BE49-F238E27FC236}">
                <a16:creationId xmlns:a16="http://schemas.microsoft.com/office/drawing/2014/main" id="{AE190DE4-5630-4A02-93E6-68CBDD090DBE}"/>
              </a:ext>
            </a:extLst>
          </p:cNvPr>
          <p:cNvSpPr txBox="1">
            <a:spLocks noChangeArrowheads="1"/>
          </p:cNvSpPr>
          <p:nvPr/>
        </p:nvSpPr>
        <p:spPr bwMode="auto">
          <a:xfrm>
            <a:off x="2425701" y="4108451"/>
            <a:ext cx="816762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a:t>The  visual matching  of t he evidence mark  and the test mark </a:t>
            </a:r>
          </a:p>
          <a:p>
            <a:pPr eaLnBrk="1" hangingPunct="1">
              <a:lnSpc>
                <a:spcPct val="90000"/>
              </a:lnSpc>
            </a:pPr>
            <a:r>
              <a:rPr lang="en-US" altLang="en-US"/>
              <a:t>under  a  comparison  microscope   is  influenced  significantly </a:t>
            </a:r>
          </a:p>
          <a:p>
            <a:pPr eaLnBrk="1" hangingPunct="1">
              <a:lnSpc>
                <a:spcPct val="90000"/>
              </a:lnSpc>
            </a:pPr>
            <a:r>
              <a:rPr lang="en-US" altLang="en-US"/>
              <a:t>by  the  skill  of  the examiner. The concept of contour analysis </a:t>
            </a:r>
          </a:p>
          <a:p>
            <a:pPr eaLnBrk="1" hangingPunct="1">
              <a:lnSpc>
                <a:spcPct val="90000"/>
              </a:lnSpc>
            </a:pPr>
            <a:r>
              <a:rPr lang="en-US" altLang="en-US"/>
              <a:t>is crucial to tool mark comparisons because a series of striations </a:t>
            </a:r>
          </a:p>
          <a:p>
            <a:pPr eaLnBrk="1" hangingPunct="1">
              <a:lnSpc>
                <a:spcPct val="90000"/>
              </a:lnSpc>
            </a:pPr>
            <a:r>
              <a:rPr lang="en-US" altLang="en-US"/>
              <a:t>possesses more information than ‘lines’ which may be matched </a:t>
            </a:r>
          </a:p>
          <a:p>
            <a:pPr eaLnBrk="1" hangingPunct="1">
              <a:lnSpc>
                <a:spcPct val="90000"/>
              </a:lnSpc>
            </a:pPr>
            <a:r>
              <a:rPr lang="en-US" altLang="en-US"/>
              <a:t>utilizing a comparison microscope.</a:t>
            </a:r>
          </a:p>
        </p:txBody>
      </p:sp>
      <p:sp>
        <p:nvSpPr>
          <p:cNvPr id="2" name="Slide Number Placeholder 1">
            <a:extLst>
              <a:ext uri="{FF2B5EF4-FFF2-40B4-BE49-F238E27FC236}">
                <a16:creationId xmlns:a16="http://schemas.microsoft.com/office/drawing/2014/main" id="{0A7AF215-EDC2-4535-8264-CE2878E1914D}"/>
              </a:ext>
            </a:extLst>
          </p:cNvPr>
          <p:cNvSpPr>
            <a:spLocks noGrp="1"/>
          </p:cNvSpPr>
          <p:nvPr>
            <p:ph type="sldNum" sz="quarter" idx="12"/>
          </p:nvPr>
        </p:nvSpPr>
        <p:spPr/>
        <p:txBody>
          <a:bodyPr/>
          <a:lstStyle/>
          <a:p>
            <a:fld id="{39C155BB-57AA-4E73-80CF-4546F15B1B4B}"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99437942-076E-414B-BA19-DFEADB575BBD}"/>
              </a:ext>
            </a:extLst>
          </p:cNvPr>
          <p:cNvGrpSpPr>
            <a:grpSpLocks/>
          </p:cNvGrpSpPr>
          <p:nvPr/>
        </p:nvGrpSpPr>
        <p:grpSpPr bwMode="auto">
          <a:xfrm>
            <a:off x="2895601" y="609600"/>
            <a:ext cx="5053014" cy="6096000"/>
            <a:chOff x="1344" y="48"/>
            <a:chExt cx="2703" cy="4040"/>
          </a:xfrm>
        </p:grpSpPr>
        <p:pic>
          <p:nvPicPr>
            <p:cNvPr id="35843" name="Picture 3" descr="toolscan">
              <a:extLst>
                <a:ext uri="{FF2B5EF4-FFF2-40B4-BE49-F238E27FC236}">
                  <a16:creationId xmlns:a16="http://schemas.microsoft.com/office/drawing/2014/main" id="{4384BDF5-0B81-4543-A5CC-A8DB181C0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 y="48"/>
              <a:ext cx="2658"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7E6A289F-B012-45F6-8CCC-E27102B2D6D9}"/>
                </a:ext>
              </a:extLst>
            </p:cNvPr>
            <p:cNvSpPr txBox="1">
              <a:spLocks noChangeArrowheads="1"/>
            </p:cNvSpPr>
            <p:nvPr/>
          </p:nvSpPr>
          <p:spPr bwMode="auto">
            <a:xfrm>
              <a:off x="1344" y="3332"/>
              <a:ext cx="2160" cy="7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60000"/>
                </a:lnSpc>
              </a:pPr>
              <a:r>
                <a:rPr lang="en-US" altLang="en-US"/>
                <a:t>as the tool mark moves, </a:t>
              </a:r>
            </a:p>
            <a:p>
              <a:pPr eaLnBrk="1" hangingPunct="1">
                <a:lnSpc>
                  <a:spcPct val="60000"/>
                </a:lnSpc>
              </a:pPr>
              <a:r>
                <a:rPr lang="en-US" altLang="en-US"/>
                <a:t>the angle of reflection </a:t>
              </a:r>
            </a:p>
            <a:p>
              <a:pPr eaLnBrk="1" hangingPunct="1">
                <a:lnSpc>
                  <a:spcPct val="60000"/>
                </a:lnSpc>
              </a:pPr>
              <a:r>
                <a:rPr lang="en-US" altLang="en-US"/>
                <a:t>changes depending upon </a:t>
              </a:r>
            </a:p>
            <a:p>
              <a:pPr eaLnBrk="1" hangingPunct="1">
                <a:lnSpc>
                  <a:spcPct val="60000"/>
                </a:lnSpc>
              </a:pPr>
              <a:r>
                <a:rPr lang="en-US" altLang="en-US"/>
                <a:t>the contour of the striated </a:t>
              </a:r>
            </a:p>
            <a:p>
              <a:pPr eaLnBrk="1" hangingPunct="1">
                <a:lnSpc>
                  <a:spcPct val="60000"/>
                </a:lnSpc>
              </a:pPr>
              <a:r>
                <a:rPr lang="en-US" altLang="en-US"/>
                <a:t>surface</a:t>
              </a:r>
            </a:p>
          </p:txBody>
        </p:sp>
        <p:sp>
          <p:nvSpPr>
            <p:cNvPr id="35845" name="Text Box 5">
              <a:extLst>
                <a:ext uri="{FF2B5EF4-FFF2-40B4-BE49-F238E27FC236}">
                  <a16:creationId xmlns:a16="http://schemas.microsoft.com/office/drawing/2014/main" id="{EB004A46-5E59-4CB5-8F67-A7C4C2FC8E28}"/>
                </a:ext>
              </a:extLst>
            </p:cNvPr>
            <p:cNvSpPr txBox="1">
              <a:spLocks noChangeArrowheads="1"/>
            </p:cNvSpPr>
            <p:nvPr/>
          </p:nvSpPr>
          <p:spPr bwMode="auto">
            <a:xfrm>
              <a:off x="1824" y="208"/>
              <a:ext cx="1538" cy="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Schematic view</a:t>
              </a:r>
            </a:p>
          </p:txBody>
        </p:sp>
      </p:grpSp>
      <p:sp>
        <p:nvSpPr>
          <p:cNvPr id="2" name="Slide Number Placeholder 1">
            <a:extLst>
              <a:ext uri="{FF2B5EF4-FFF2-40B4-BE49-F238E27FC236}">
                <a16:creationId xmlns:a16="http://schemas.microsoft.com/office/drawing/2014/main" id="{CF5FADB3-AB28-4F33-9B35-CB03BF47E4A3}"/>
              </a:ext>
            </a:extLst>
          </p:cNvPr>
          <p:cNvSpPr>
            <a:spLocks noGrp="1"/>
          </p:cNvSpPr>
          <p:nvPr>
            <p:ph type="sldNum" sz="quarter" idx="12"/>
          </p:nvPr>
        </p:nvSpPr>
        <p:spPr/>
        <p:txBody>
          <a:bodyPr/>
          <a:lstStyle/>
          <a:p>
            <a:fld id="{39C155BB-57AA-4E73-80CF-4546F15B1B4B}"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a:extLst>
              <a:ext uri="{FF2B5EF4-FFF2-40B4-BE49-F238E27FC236}">
                <a16:creationId xmlns:a16="http://schemas.microsoft.com/office/drawing/2014/main" id="{C3D8DB8A-816D-4338-B444-090E8AB1AF55}"/>
              </a:ext>
            </a:extLst>
          </p:cNvPr>
          <p:cNvGrpSpPr>
            <a:grpSpLocks/>
          </p:cNvGrpSpPr>
          <p:nvPr/>
        </p:nvGrpSpPr>
        <p:grpSpPr bwMode="auto">
          <a:xfrm>
            <a:off x="3733800" y="650875"/>
            <a:ext cx="4591050" cy="5902325"/>
            <a:chOff x="1430" y="170"/>
            <a:chExt cx="2892" cy="3718"/>
          </a:xfrm>
        </p:grpSpPr>
        <p:pic>
          <p:nvPicPr>
            <p:cNvPr id="36867" name="Picture 3" descr="tooltrace">
              <a:extLst>
                <a:ext uri="{FF2B5EF4-FFF2-40B4-BE49-F238E27FC236}">
                  <a16:creationId xmlns:a16="http://schemas.microsoft.com/office/drawing/2014/main" id="{BE43ED6D-0585-4F75-96F7-7A6FBFDBC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432"/>
              <a:ext cx="2699"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B2A7B631-211F-49ED-B21D-BEF93DD23FBE}"/>
                </a:ext>
              </a:extLst>
            </p:cNvPr>
            <p:cNvSpPr txBox="1">
              <a:spLocks noChangeArrowheads="1"/>
            </p:cNvSpPr>
            <p:nvPr/>
          </p:nvSpPr>
          <p:spPr bwMode="auto">
            <a:xfrm>
              <a:off x="2544" y="1814"/>
              <a:ext cx="1491"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distance in inches</a:t>
              </a:r>
            </a:p>
          </p:txBody>
        </p:sp>
        <p:sp>
          <p:nvSpPr>
            <p:cNvPr id="36869" name="Text Box 5">
              <a:extLst>
                <a:ext uri="{FF2B5EF4-FFF2-40B4-BE49-F238E27FC236}">
                  <a16:creationId xmlns:a16="http://schemas.microsoft.com/office/drawing/2014/main" id="{798BB999-CCB2-42E9-B0A5-829541649093}"/>
                </a:ext>
              </a:extLst>
            </p:cNvPr>
            <p:cNvSpPr txBox="1">
              <a:spLocks noChangeArrowheads="1"/>
            </p:cNvSpPr>
            <p:nvPr/>
          </p:nvSpPr>
          <p:spPr bwMode="auto">
            <a:xfrm>
              <a:off x="2448" y="3590"/>
              <a:ext cx="1491"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distance in inches</a:t>
              </a:r>
            </a:p>
          </p:txBody>
        </p:sp>
        <p:sp>
          <p:nvSpPr>
            <p:cNvPr id="36870" name="Text Box 6">
              <a:extLst>
                <a:ext uri="{FF2B5EF4-FFF2-40B4-BE49-F238E27FC236}">
                  <a16:creationId xmlns:a16="http://schemas.microsoft.com/office/drawing/2014/main" id="{F341A448-2432-4AF5-8F6C-50A3008D347E}"/>
                </a:ext>
              </a:extLst>
            </p:cNvPr>
            <p:cNvSpPr txBox="1">
              <a:spLocks noChangeArrowheads="1"/>
            </p:cNvSpPr>
            <p:nvPr/>
          </p:nvSpPr>
          <p:spPr bwMode="auto">
            <a:xfrm rot="-5400000">
              <a:off x="1073" y="2807"/>
              <a:ext cx="104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reflection  (%)</a:t>
              </a:r>
            </a:p>
          </p:txBody>
        </p:sp>
        <p:sp>
          <p:nvSpPr>
            <p:cNvPr id="36871" name="Text Box 7">
              <a:extLst>
                <a:ext uri="{FF2B5EF4-FFF2-40B4-BE49-F238E27FC236}">
                  <a16:creationId xmlns:a16="http://schemas.microsoft.com/office/drawing/2014/main" id="{1D0B12A5-8232-4D2C-888D-6762C5C61A00}"/>
                </a:ext>
              </a:extLst>
            </p:cNvPr>
            <p:cNvSpPr txBox="1">
              <a:spLocks noChangeArrowheads="1"/>
            </p:cNvSpPr>
            <p:nvPr/>
          </p:nvSpPr>
          <p:spPr bwMode="auto">
            <a:xfrm rot="-5400000">
              <a:off x="1032" y="1118"/>
              <a:ext cx="1046"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reflection  (%)</a:t>
              </a:r>
            </a:p>
          </p:txBody>
        </p:sp>
        <p:sp>
          <p:nvSpPr>
            <p:cNvPr id="36872" name="Text Box 8">
              <a:extLst>
                <a:ext uri="{FF2B5EF4-FFF2-40B4-BE49-F238E27FC236}">
                  <a16:creationId xmlns:a16="http://schemas.microsoft.com/office/drawing/2014/main" id="{349059D5-1F7D-4F67-A6DD-4BDE3F5623C7}"/>
                </a:ext>
              </a:extLst>
            </p:cNvPr>
            <p:cNvSpPr txBox="1">
              <a:spLocks noChangeArrowheads="1"/>
            </p:cNvSpPr>
            <p:nvPr/>
          </p:nvSpPr>
          <p:spPr bwMode="auto">
            <a:xfrm>
              <a:off x="1920" y="170"/>
              <a:ext cx="2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Contour scan of tool mark A</a:t>
              </a:r>
            </a:p>
          </p:txBody>
        </p:sp>
        <p:sp>
          <p:nvSpPr>
            <p:cNvPr id="36873" name="Text Box 9">
              <a:extLst>
                <a:ext uri="{FF2B5EF4-FFF2-40B4-BE49-F238E27FC236}">
                  <a16:creationId xmlns:a16="http://schemas.microsoft.com/office/drawing/2014/main" id="{49F6BD50-ACBC-4FC0-A9C8-5157D571090A}"/>
                </a:ext>
              </a:extLst>
            </p:cNvPr>
            <p:cNvSpPr txBox="1">
              <a:spLocks noChangeArrowheads="1"/>
            </p:cNvSpPr>
            <p:nvPr/>
          </p:nvSpPr>
          <p:spPr bwMode="auto">
            <a:xfrm>
              <a:off x="2016" y="2112"/>
              <a:ext cx="23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Contour scan of tool mark B</a:t>
              </a:r>
            </a:p>
          </p:txBody>
        </p:sp>
      </p:grpSp>
      <p:sp>
        <p:nvSpPr>
          <p:cNvPr id="2" name="Slide Number Placeholder 1">
            <a:extLst>
              <a:ext uri="{FF2B5EF4-FFF2-40B4-BE49-F238E27FC236}">
                <a16:creationId xmlns:a16="http://schemas.microsoft.com/office/drawing/2014/main" id="{865E00E5-290E-48FE-A64F-E3E091EBB083}"/>
              </a:ext>
            </a:extLst>
          </p:cNvPr>
          <p:cNvSpPr>
            <a:spLocks noGrp="1"/>
          </p:cNvSpPr>
          <p:nvPr>
            <p:ph type="sldNum" sz="quarter" idx="12"/>
          </p:nvPr>
        </p:nvSpPr>
        <p:spPr/>
        <p:txBody>
          <a:bodyPr/>
          <a:lstStyle/>
          <a:p>
            <a:fld id="{39C155BB-57AA-4E73-80CF-4546F15B1B4B}"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4D4C997-EE85-4DAC-85BF-C47DB844FE82}"/>
              </a:ext>
            </a:extLst>
          </p:cNvPr>
          <p:cNvSpPr>
            <a:spLocks noGrp="1"/>
          </p:cNvSpPr>
          <p:nvPr>
            <p:ph type="sldNum" sz="quarter" idx="12"/>
          </p:nvPr>
        </p:nvSpPr>
        <p:spPr/>
        <p:txBody>
          <a:bodyPr/>
          <a:lstStyle/>
          <a:p>
            <a:fld id="{3FD3F359-B57E-426F-B483-F743BAA38583}" type="slidenum">
              <a:rPr lang="en-US" altLang="en-US"/>
              <a:pPr/>
              <a:t>34</a:t>
            </a:fld>
            <a:endParaRPr lang="en-US" altLang="en-US"/>
          </a:p>
        </p:txBody>
      </p:sp>
      <p:sp>
        <p:nvSpPr>
          <p:cNvPr id="118787" name="Rectangle 3">
            <a:extLst>
              <a:ext uri="{FF2B5EF4-FFF2-40B4-BE49-F238E27FC236}">
                <a16:creationId xmlns:a16="http://schemas.microsoft.com/office/drawing/2014/main" id="{76B1F28A-FA81-406F-BAAC-CE1456269638}"/>
              </a:ext>
            </a:extLst>
          </p:cNvPr>
          <p:cNvSpPr>
            <a:spLocks noGrp="1" noChangeArrowheads="1"/>
          </p:cNvSpPr>
          <p:nvPr>
            <p:ph type="body" idx="1"/>
          </p:nvPr>
        </p:nvSpPr>
        <p:spPr>
          <a:xfrm>
            <a:off x="2362200" y="1600200"/>
            <a:ext cx="8001000" cy="4389437"/>
          </a:xfrm>
        </p:spPr>
        <p:txBody>
          <a:bodyPr/>
          <a:lstStyle/>
          <a:p>
            <a:pPr>
              <a:buFontTx/>
              <a:buNone/>
            </a:pPr>
            <a:endParaRPr lang="en-US" altLang="en-US" sz="4000" dirty="0">
              <a:latin typeface="Imprint MT Shadow" panose="04020605060303030202" pitchFamily="82" charset="0"/>
              <a:cs typeface="Leelawadee UI" panose="020B0502040204020203" pitchFamily="34" charset="-34"/>
            </a:endParaRPr>
          </a:p>
          <a:p>
            <a:pPr>
              <a:buFontTx/>
              <a:buNone/>
            </a:pPr>
            <a:endParaRPr lang="en-US" altLang="en-US" sz="4000" dirty="0">
              <a:latin typeface="Imprint MT Shadow" panose="04020605060303030202" pitchFamily="82" charset="0"/>
              <a:cs typeface="Leelawadee UI" panose="020B0502040204020203" pitchFamily="34" charset="-34"/>
            </a:endParaRPr>
          </a:p>
          <a:p>
            <a:pPr>
              <a:buFontTx/>
              <a:buNone/>
            </a:pPr>
            <a:r>
              <a:rPr lang="en-US" altLang="en-US" sz="4000" dirty="0">
                <a:latin typeface="Imprint MT Shadow" panose="04020605060303030202" pitchFamily="82" charset="0"/>
                <a:cs typeface="Leelawadee UI" panose="020B0502040204020203" pitchFamily="34" charset="-34"/>
              </a:rPr>
              <a:t>			THANK YOU</a:t>
            </a:r>
          </a:p>
        </p:txBody>
      </p:sp>
    </p:spTree>
    <p:extLst>
      <p:ext uri="{BB962C8B-B14F-4D97-AF65-F5344CB8AC3E}">
        <p14:creationId xmlns:p14="http://schemas.microsoft.com/office/powerpoint/2010/main" val="138967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a:extLst>
              <a:ext uri="{FF2B5EF4-FFF2-40B4-BE49-F238E27FC236}">
                <a16:creationId xmlns:a16="http://schemas.microsoft.com/office/drawing/2014/main" id="{7A5FFB8D-AFAE-4FFA-A453-DF619FADB7A0}"/>
              </a:ext>
            </a:extLst>
          </p:cNvPr>
          <p:cNvSpPr txBox="1">
            <a:spLocks noChangeArrowheads="1"/>
          </p:cNvSpPr>
          <p:nvPr/>
        </p:nvSpPr>
        <p:spPr bwMode="auto">
          <a:xfrm>
            <a:off x="762000" y="1061621"/>
            <a:ext cx="10896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b="1" dirty="0"/>
              <a:t>Location </a:t>
            </a:r>
          </a:p>
          <a:p>
            <a:pPr eaLnBrk="1" hangingPunct="1">
              <a:lnSpc>
                <a:spcPct val="80000"/>
              </a:lnSpc>
            </a:pPr>
            <a:r>
              <a:rPr lang="en-US" altLang="en-US" sz="2800" dirty="0"/>
              <a:t>	</a:t>
            </a:r>
          </a:p>
          <a:p>
            <a:pPr eaLnBrk="1" hangingPunct="1">
              <a:lnSpc>
                <a:spcPct val="80000"/>
              </a:lnSpc>
            </a:pPr>
            <a:r>
              <a:rPr lang="en-US" altLang="en-US" sz="2800" dirty="0"/>
              <a:t>Location of the tool marks depends upon the nature of crime.</a:t>
            </a:r>
          </a:p>
          <a:p>
            <a:pPr eaLnBrk="1" hangingPunct="1">
              <a:lnSpc>
                <a:spcPct val="80000"/>
              </a:lnSpc>
            </a:pPr>
            <a:r>
              <a:rPr lang="en-US" altLang="en-US" sz="2800" dirty="0"/>
              <a:t>	</a:t>
            </a:r>
          </a:p>
          <a:p>
            <a:pPr eaLnBrk="1" hangingPunct="1">
              <a:lnSpc>
                <a:spcPct val="80000"/>
              </a:lnSpc>
            </a:pPr>
            <a:r>
              <a:rPr lang="en-US" altLang="en-US" sz="2800" dirty="0"/>
              <a:t>Rubber cables and hosepipes do not retain identifiable tool marks.  They  can  not  be identified in respect of tools in most of the cases. The type of cutter used can be indicated sometimes.</a:t>
            </a:r>
          </a:p>
          <a:p>
            <a:pPr eaLnBrk="1" hangingPunct="1">
              <a:lnSpc>
                <a:spcPct val="80000"/>
              </a:lnSpc>
            </a:pPr>
            <a:r>
              <a:rPr lang="en-US" altLang="en-US" sz="2800" dirty="0"/>
              <a:t>	</a:t>
            </a:r>
          </a:p>
          <a:p>
            <a:pPr eaLnBrk="1" hangingPunct="1">
              <a:lnSpc>
                <a:spcPct val="80000"/>
              </a:lnSpc>
            </a:pPr>
            <a:r>
              <a:rPr lang="en-US" altLang="en-US" sz="2800" dirty="0"/>
              <a:t>The tool marks are ordinarily visible as such. However, scratches in wood, paint, and the like may need oblique torch light and semi dark place.</a:t>
            </a:r>
          </a:p>
          <a:p>
            <a:pPr eaLnBrk="1" hangingPunct="1">
              <a:lnSpc>
                <a:spcPct val="80000"/>
              </a:lnSpc>
            </a:pPr>
            <a:endParaRPr lang="en-US" altLang="en-US" sz="2800" dirty="0"/>
          </a:p>
          <a:p>
            <a:pPr eaLnBrk="1" hangingPunct="1">
              <a:lnSpc>
                <a:spcPct val="80000"/>
              </a:lnSpc>
            </a:pPr>
            <a:r>
              <a:rPr lang="en-US" altLang="en-US" sz="2800" dirty="0"/>
              <a:t>If the climate is humid and hot a tool or tool mark on a metal article may rust. The mark may get obliterated. </a:t>
            </a:r>
          </a:p>
          <a:p>
            <a:pPr eaLnBrk="1" hangingPunct="1">
              <a:lnSpc>
                <a:spcPct val="80000"/>
              </a:lnSpc>
            </a:pPr>
            <a:endParaRPr lang="en-US" altLang="en-US" sz="2800" dirty="0"/>
          </a:p>
          <a:p>
            <a:pPr eaLnBrk="1" hangingPunct="1">
              <a:lnSpc>
                <a:spcPct val="80000"/>
              </a:lnSpc>
            </a:pPr>
            <a:r>
              <a:rPr lang="en-US" altLang="en-US" sz="2800" dirty="0"/>
              <a:t>A thin oil film is applied over the surface to prevent rusting</a:t>
            </a:r>
            <a:r>
              <a:rPr lang="en-US" altLang="en-US" dirty="0"/>
              <a:t>.</a:t>
            </a:r>
            <a:endParaRPr lang="en-US" altLang="en-US" sz="2800" dirty="0"/>
          </a:p>
        </p:txBody>
      </p:sp>
      <p:sp>
        <p:nvSpPr>
          <p:cNvPr id="9219" name="Text Box 5">
            <a:extLst>
              <a:ext uri="{FF2B5EF4-FFF2-40B4-BE49-F238E27FC236}">
                <a16:creationId xmlns:a16="http://schemas.microsoft.com/office/drawing/2014/main" id="{CE867353-CACC-4E68-8E95-098FAFFCA44C}"/>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B3578FA2-C3CC-4A5E-A4D1-67CCE46B66B1}"/>
              </a:ext>
            </a:extLst>
          </p:cNvPr>
          <p:cNvSpPr>
            <a:spLocks noGrp="1"/>
          </p:cNvSpPr>
          <p:nvPr>
            <p:ph type="sldNum" sz="quarter" idx="12"/>
          </p:nvPr>
        </p:nvSpPr>
        <p:spPr/>
        <p:txBody>
          <a:bodyPr/>
          <a:lstStyle/>
          <a:p>
            <a:fld id="{B95926EF-E5B6-408C-946E-EC38387C8800}" type="slidenum">
              <a:rPr lang="en-US" altLang="en-US" smtClean="0"/>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1508">
                                            <p:txEl>
                                              <p:pRg st="2" end="2"/>
                                            </p:txEl>
                                          </p:spTgt>
                                        </p:tgtEl>
                                        <p:attrNameLst>
                                          <p:attrName>style.visibility</p:attrName>
                                        </p:attrNameLst>
                                      </p:cBhvr>
                                      <p:to>
                                        <p:strVal val="visible"/>
                                      </p:to>
                                    </p:set>
                                    <p:animEffect transition="in" filter="fade">
                                      <p:cBhvr>
                                        <p:cTn id="7" dur="1000"/>
                                        <p:tgtEl>
                                          <p:spTgt spid="21508">
                                            <p:txEl>
                                              <p:pRg st="2" end="2"/>
                                            </p:txEl>
                                          </p:spTgt>
                                        </p:tgtEl>
                                      </p:cBhvr>
                                    </p:animEffect>
                                    <p:anim calcmode="lin" valueType="num">
                                      <p:cBhvr>
                                        <p:cTn id="8" dur="1000" fill="hold"/>
                                        <p:tgtEl>
                                          <p:spTgt spid="21508">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21508">
                                            <p:txEl>
                                              <p:pRg st="4" end="4"/>
                                            </p:txEl>
                                          </p:spTgt>
                                        </p:tgtEl>
                                        <p:attrNameLst>
                                          <p:attrName>style.visibility</p:attrName>
                                        </p:attrNameLst>
                                      </p:cBhvr>
                                      <p:to>
                                        <p:strVal val="visible"/>
                                      </p:to>
                                    </p:set>
                                    <p:animEffect transition="in" filter="box(in)">
                                      <p:cBhvr>
                                        <p:cTn id="14" dur="500"/>
                                        <p:tgtEl>
                                          <p:spTgt spid="21508">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1508">
                                            <p:txEl>
                                              <p:pRg st="6" end="6"/>
                                            </p:txEl>
                                          </p:spTgt>
                                        </p:tgtEl>
                                        <p:attrNameLst>
                                          <p:attrName>style.visibility</p:attrName>
                                        </p:attrNameLst>
                                      </p:cBhvr>
                                      <p:to>
                                        <p:strVal val="visible"/>
                                      </p:to>
                                    </p:set>
                                    <p:animEffect transition="in" filter="checkerboard(across)">
                                      <p:cBhvr>
                                        <p:cTn id="19" dur="500"/>
                                        <p:tgtEl>
                                          <p:spTgt spid="21508">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1508">
                                            <p:txEl>
                                              <p:pRg st="8" end="8"/>
                                            </p:txEl>
                                          </p:spTgt>
                                        </p:tgtEl>
                                        <p:attrNameLst>
                                          <p:attrName>style.visibility</p:attrName>
                                        </p:attrNameLst>
                                      </p:cBhvr>
                                      <p:to>
                                        <p:strVal val="visible"/>
                                      </p:to>
                                    </p:set>
                                    <p:animEffect transition="in" filter="blinds(horizontal)">
                                      <p:cBhvr>
                                        <p:cTn id="24" dur="500"/>
                                        <p:tgtEl>
                                          <p:spTgt spid="21508">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1508">
                                            <p:txEl>
                                              <p:pRg st="10" end="10"/>
                                            </p:txEl>
                                          </p:spTgt>
                                        </p:tgtEl>
                                        <p:attrNameLst>
                                          <p:attrName>style.visibility</p:attrName>
                                        </p:attrNameLst>
                                      </p:cBhvr>
                                      <p:to>
                                        <p:strVal val="visible"/>
                                      </p:to>
                                    </p:set>
                                    <p:animEffect transition="in" filter="blinds(horizontal)">
                                      <p:cBhvr>
                                        <p:cTn id="27" dur="500"/>
                                        <p:tgtEl>
                                          <p:spTgt spid="215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290B61FF-06B7-44F4-94C7-35F7868CF1A0}"/>
              </a:ext>
            </a:extLst>
          </p:cNvPr>
          <p:cNvSpPr txBox="1">
            <a:spLocks noChangeArrowheads="1"/>
          </p:cNvSpPr>
          <p:nvPr/>
        </p:nvSpPr>
        <p:spPr bwMode="auto">
          <a:xfrm>
            <a:off x="914400" y="694623"/>
            <a:ext cx="10439400" cy="570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n-US" b="1" dirty="0"/>
              <a:t>Collection of tools/tool marks</a:t>
            </a:r>
          </a:p>
          <a:p>
            <a:pPr eaLnBrk="1" hangingPunct="1">
              <a:lnSpc>
                <a:spcPct val="95000"/>
              </a:lnSpc>
            </a:pPr>
            <a:endParaRPr lang="en-US" altLang="en-US" b="1" dirty="0"/>
          </a:p>
          <a:p>
            <a:pPr eaLnBrk="1" hangingPunct="1">
              <a:lnSpc>
                <a:spcPct val="95000"/>
              </a:lnSpc>
              <a:buFont typeface="Wingdings" panose="05000000000000000000" pitchFamily="2" charset="2"/>
              <a:buChar char="§"/>
            </a:pPr>
            <a:r>
              <a:rPr lang="en-US" altLang="en-US" dirty="0"/>
              <a:t> Pack tools in cardboard boxes securely, to avoid any damage in transit. Cotton wool is not preferred, trace evidence may be lost</a:t>
            </a:r>
          </a:p>
          <a:p>
            <a:pPr eaLnBrk="1" hangingPunct="1">
              <a:lnSpc>
                <a:spcPct val="95000"/>
              </a:lnSpc>
              <a:buFont typeface="Wingdings" panose="05000000000000000000" pitchFamily="2" charset="2"/>
              <a:buChar char="§"/>
            </a:pPr>
            <a:endParaRPr lang="en-US" altLang="en-US" dirty="0"/>
          </a:p>
          <a:p>
            <a:pPr eaLnBrk="1" hangingPunct="1">
              <a:lnSpc>
                <a:spcPct val="95000"/>
              </a:lnSpc>
              <a:buFont typeface="Wingdings" panose="05000000000000000000" pitchFamily="2" charset="2"/>
              <a:buChar char="§"/>
            </a:pPr>
            <a:r>
              <a:rPr lang="en-US" altLang="en-US" dirty="0"/>
              <a:t> Record the tool marks: photograph/sketches/notes</a:t>
            </a:r>
          </a:p>
          <a:p>
            <a:pPr eaLnBrk="1" hangingPunct="1">
              <a:lnSpc>
                <a:spcPct val="95000"/>
              </a:lnSpc>
              <a:buFont typeface="Wingdings" panose="05000000000000000000" pitchFamily="2" charset="2"/>
              <a:buChar char="§"/>
            </a:pPr>
            <a:endParaRPr lang="en-US" altLang="en-US" dirty="0"/>
          </a:p>
          <a:p>
            <a:pPr eaLnBrk="1" hangingPunct="1">
              <a:lnSpc>
                <a:spcPct val="95000"/>
              </a:lnSpc>
              <a:buFont typeface="Wingdings" panose="05000000000000000000" pitchFamily="2" charset="2"/>
              <a:buChar char="§"/>
            </a:pPr>
            <a:r>
              <a:rPr lang="en-US" altLang="en-US" dirty="0"/>
              <a:t> Look for trace evidence (loose material)</a:t>
            </a:r>
          </a:p>
          <a:p>
            <a:pPr eaLnBrk="1" hangingPunct="1">
              <a:lnSpc>
                <a:spcPct val="95000"/>
              </a:lnSpc>
              <a:buFont typeface="Wingdings" panose="05000000000000000000" pitchFamily="2" charset="2"/>
              <a:buNone/>
            </a:pPr>
            <a:endParaRPr lang="en-US" altLang="en-US" dirty="0"/>
          </a:p>
          <a:p>
            <a:pPr eaLnBrk="1" hangingPunct="1">
              <a:lnSpc>
                <a:spcPct val="95000"/>
              </a:lnSpc>
              <a:buFont typeface="Wingdings" panose="05000000000000000000" pitchFamily="2" charset="2"/>
              <a:buChar char="§"/>
            </a:pPr>
            <a:r>
              <a:rPr lang="en-US" altLang="en-US" dirty="0"/>
              <a:t> Protect the marks</a:t>
            </a:r>
          </a:p>
          <a:p>
            <a:pPr eaLnBrk="1" hangingPunct="1">
              <a:lnSpc>
                <a:spcPct val="95000"/>
              </a:lnSpc>
              <a:buFont typeface="Wingdings" panose="05000000000000000000" pitchFamily="2" charset="2"/>
              <a:buNone/>
            </a:pPr>
            <a:endParaRPr lang="en-US" altLang="en-US" dirty="0"/>
          </a:p>
          <a:p>
            <a:pPr eaLnBrk="1" hangingPunct="1">
              <a:lnSpc>
                <a:spcPct val="95000"/>
              </a:lnSpc>
              <a:buFont typeface="Wingdings" panose="05000000000000000000" pitchFamily="2" charset="2"/>
              <a:buChar char="§"/>
            </a:pPr>
            <a:r>
              <a:rPr lang="en-US" altLang="en-US" dirty="0"/>
              <a:t> Collect the original object bearing the tool marks, if convenient. If the article is too big for convenient handling, the mark bearing portion may be cut and separated.</a:t>
            </a:r>
          </a:p>
          <a:p>
            <a:pPr eaLnBrk="1" hangingPunct="1">
              <a:lnSpc>
                <a:spcPct val="95000"/>
              </a:lnSpc>
              <a:buFont typeface="Wingdings" panose="05000000000000000000" pitchFamily="2" charset="2"/>
              <a:buChar char="§"/>
            </a:pPr>
            <a:endParaRPr lang="en-US" altLang="en-US" dirty="0"/>
          </a:p>
          <a:p>
            <a:pPr eaLnBrk="1" hangingPunct="1">
              <a:lnSpc>
                <a:spcPct val="95000"/>
              </a:lnSpc>
              <a:buFont typeface="Wingdings" panose="05000000000000000000" pitchFamily="2" charset="2"/>
              <a:buChar char="§"/>
            </a:pPr>
            <a:r>
              <a:rPr lang="en-US" altLang="en-US" dirty="0"/>
              <a:t> If collection of the article or part thereof, bearing the mark is not possible, cast of the mark is made</a:t>
            </a:r>
          </a:p>
        </p:txBody>
      </p:sp>
      <p:sp>
        <p:nvSpPr>
          <p:cNvPr id="10243" name="Text Box 5">
            <a:extLst>
              <a:ext uri="{FF2B5EF4-FFF2-40B4-BE49-F238E27FC236}">
                <a16:creationId xmlns:a16="http://schemas.microsoft.com/office/drawing/2014/main" id="{D5BFDE34-38DB-4047-8205-B30A0823B0A1}"/>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DE0E63FC-282A-4077-957C-9EECE95ABC0C}"/>
              </a:ext>
            </a:extLst>
          </p:cNvPr>
          <p:cNvSpPr>
            <a:spLocks noGrp="1"/>
          </p:cNvSpPr>
          <p:nvPr>
            <p:ph type="sldNum" sz="quarter" idx="12"/>
          </p:nvPr>
        </p:nvSpPr>
        <p:spPr/>
        <p:txBody>
          <a:bodyPr/>
          <a:lstStyle/>
          <a:p>
            <a:fld id="{B95926EF-E5B6-408C-946E-EC38387C8800}" type="slidenum">
              <a:rPr lang="en-US" altLang="en-US" smtClean="0"/>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2">
                                            <p:txEl>
                                              <p:pRg st="2" end="2"/>
                                            </p:txEl>
                                          </p:spTgt>
                                        </p:tgtEl>
                                        <p:attrNameLst>
                                          <p:attrName>style.visibility</p:attrName>
                                        </p:attrNameLst>
                                      </p:cBhvr>
                                      <p:to>
                                        <p:strVal val="visible"/>
                                      </p:to>
                                    </p:set>
                                    <p:animEffect transition="in" filter="diamond(in)">
                                      <p:cBhvr>
                                        <p:cTn id="7" dur="500"/>
                                        <p:tgtEl>
                                          <p:spTgt spid="2253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2532">
                                            <p:txEl>
                                              <p:pRg st="4" end="4"/>
                                            </p:txEl>
                                          </p:spTgt>
                                        </p:tgtEl>
                                        <p:attrNameLst>
                                          <p:attrName>style.visibility</p:attrName>
                                        </p:attrNameLst>
                                      </p:cBhvr>
                                      <p:to>
                                        <p:strVal val="visible"/>
                                      </p:to>
                                    </p:set>
                                    <p:anim calcmode="lin" valueType="num">
                                      <p:cBhvr additive="base">
                                        <p:cTn id="12"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22532">
                                            <p:txEl>
                                              <p:pRg st="6" end="6"/>
                                            </p:txEl>
                                          </p:spTgt>
                                        </p:tgtEl>
                                        <p:attrNameLst>
                                          <p:attrName>style.visibility</p:attrName>
                                        </p:attrNameLst>
                                      </p:cBhvr>
                                      <p:to>
                                        <p:strVal val="visible"/>
                                      </p:to>
                                    </p:set>
                                    <p:anim calcmode="lin" valueType="num">
                                      <p:cBhvr additive="base">
                                        <p:cTn id="18" dur="500" fill="hold"/>
                                        <p:tgtEl>
                                          <p:spTgt spid="22532">
                                            <p:txEl>
                                              <p:pRg st="6" end="6"/>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22532">
                                            <p:txEl>
                                              <p:pRg st="8" end="8"/>
                                            </p:txEl>
                                          </p:spTgt>
                                        </p:tgtEl>
                                        <p:attrNameLst>
                                          <p:attrName>style.visibility</p:attrName>
                                        </p:attrNameLst>
                                      </p:cBhvr>
                                      <p:to>
                                        <p:strVal val="visible"/>
                                      </p:to>
                                    </p:set>
                                    <p:animEffect transition="in" filter="box(in)">
                                      <p:cBhvr>
                                        <p:cTn id="24" dur="500"/>
                                        <p:tgtEl>
                                          <p:spTgt spid="22532">
                                            <p:txEl>
                                              <p:pRg st="8" end="8"/>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22532">
                                            <p:txEl>
                                              <p:pRg st="10" end="10"/>
                                            </p:txEl>
                                          </p:spTgt>
                                        </p:tgtEl>
                                        <p:attrNameLst>
                                          <p:attrName>style.visibility</p:attrName>
                                        </p:attrNameLst>
                                      </p:cBhvr>
                                      <p:to>
                                        <p:strVal val="visible"/>
                                      </p:to>
                                    </p:set>
                                    <p:animEffect transition="in" filter="diamond(in)">
                                      <p:cBhvr>
                                        <p:cTn id="29" dur="500"/>
                                        <p:tgtEl>
                                          <p:spTgt spid="22532">
                                            <p:txEl>
                                              <p:pRg st="10" end="1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22532">
                                            <p:txEl>
                                              <p:pRg st="12" end="12"/>
                                            </p:txEl>
                                          </p:spTgt>
                                        </p:tgtEl>
                                        <p:attrNameLst>
                                          <p:attrName>style.visibility</p:attrName>
                                        </p:attrNameLst>
                                      </p:cBhvr>
                                      <p:to>
                                        <p:strVal val="visible"/>
                                      </p:to>
                                    </p:set>
                                    <p:animEffect transition="in" filter="slide(fromBottom)">
                                      <p:cBhvr>
                                        <p:cTn id="34" dur="500"/>
                                        <p:tgtEl>
                                          <p:spTgt spid="2253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a:extLst>
              <a:ext uri="{FF2B5EF4-FFF2-40B4-BE49-F238E27FC236}">
                <a16:creationId xmlns:a16="http://schemas.microsoft.com/office/drawing/2014/main" id="{8632E30F-9C36-4BF9-B6FF-5B285DF9D3CC}"/>
              </a:ext>
            </a:extLst>
          </p:cNvPr>
          <p:cNvSpPr txBox="1">
            <a:spLocks noChangeArrowheads="1"/>
          </p:cNvSpPr>
          <p:nvPr/>
        </p:nvSpPr>
        <p:spPr bwMode="auto">
          <a:xfrm>
            <a:off x="1965325" y="751106"/>
            <a:ext cx="59410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dirty="0"/>
              <a:t>Desirable Properties of Casting material</a:t>
            </a:r>
          </a:p>
          <a:p>
            <a:pPr eaLnBrk="1" hangingPunct="1">
              <a:lnSpc>
                <a:spcPct val="80000"/>
              </a:lnSpc>
            </a:pPr>
            <a:endParaRPr lang="en-US" altLang="en-US" dirty="0"/>
          </a:p>
          <a:p>
            <a:pPr eaLnBrk="1" hangingPunct="1">
              <a:lnSpc>
                <a:spcPct val="80000"/>
              </a:lnSpc>
            </a:pPr>
            <a:r>
              <a:rPr lang="en-US" altLang="en-US" dirty="0">
                <a:latin typeface="Lucida Sans" panose="020B0602040502020204" pitchFamily="34" charset="0"/>
              </a:rPr>
              <a:t>the casting material should</a:t>
            </a:r>
          </a:p>
          <a:p>
            <a:pPr eaLnBrk="1" hangingPunct="1">
              <a:lnSpc>
                <a:spcPct val="80000"/>
              </a:lnSpc>
            </a:pPr>
            <a:endParaRPr lang="en-US" altLang="en-US" dirty="0">
              <a:latin typeface="Lucida Sans" panose="020B0602040502020204" pitchFamily="34" charset="0"/>
            </a:endParaRPr>
          </a:p>
          <a:p>
            <a:pPr eaLnBrk="1" hangingPunct="1">
              <a:lnSpc>
                <a:spcPct val="80000"/>
              </a:lnSpc>
              <a:buFontTx/>
              <a:buChar char="•"/>
            </a:pPr>
            <a:r>
              <a:rPr lang="en-US" altLang="en-US" dirty="0"/>
              <a:t> Record fine details</a:t>
            </a:r>
          </a:p>
          <a:p>
            <a:pPr eaLnBrk="1" hangingPunct="1">
              <a:lnSpc>
                <a:spcPct val="80000"/>
              </a:lnSpc>
            </a:pPr>
            <a:endParaRPr lang="en-US" altLang="en-US" dirty="0"/>
          </a:p>
          <a:p>
            <a:pPr eaLnBrk="1" hangingPunct="1">
              <a:lnSpc>
                <a:spcPct val="80000"/>
              </a:lnSpc>
              <a:buFontTx/>
              <a:buChar char="•"/>
            </a:pPr>
            <a:r>
              <a:rPr lang="en-US" altLang="en-US" dirty="0"/>
              <a:t> Be dimensionally stable</a:t>
            </a:r>
          </a:p>
          <a:p>
            <a:pPr eaLnBrk="1" hangingPunct="1">
              <a:lnSpc>
                <a:spcPct val="80000"/>
              </a:lnSpc>
              <a:buFontTx/>
              <a:buChar char="•"/>
            </a:pPr>
            <a:endParaRPr lang="en-US" altLang="en-US" dirty="0"/>
          </a:p>
          <a:p>
            <a:pPr eaLnBrk="1" hangingPunct="1">
              <a:lnSpc>
                <a:spcPct val="80000"/>
              </a:lnSpc>
              <a:buFontTx/>
              <a:buChar char="•"/>
            </a:pPr>
            <a:r>
              <a:rPr lang="en-US" altLang="en-US" dirty="0"/>
              <a:t> Be easily prepared</a:t>
            </a:r>
          </a:p>
          <a:p>
            <a:pPr eaLnBrk="1" hangingPunct="1">
              <a:lnSpc>
                <a:spcPct val="80000"/>
              </a:lnSpc>
              <a:buFontTx/>
              <a:buChar char="•"/>
            </a:pPr>
            <a:endParaRPr lang="en-US" altLang="en-US" dirty="0"/>
          </a:p>
          <a:p>
            <a:pPr eaLnBrk="1" hangingPunct="1">
              <a:lnSpc>
                <a:spcPct val="80000"/>
              </a:lnSpc>
              <a:buFontTx/>
              <a:buChar char="•"/>
            </a:pPr>
            <a:r>
              <a:rPr lang="en-US" altLang="en-US" dirty="0"/>
              <a:t> Set fairly quickly</a:t>
            </a:r>
          </a:p>
          <a:p>
            <a:pPr eaLnBrk="1" hangingPunct="1">
              <a:lnSpc>
                <a:spcPct val="80000"/>
              </a:lnSpc>
            </a:pPr>
            <a:endParaRPr lang="en-US" altLang="en-US" dirty="0"/>
          </a:p>
          <a:p>
            <a:pPr eaLnBrk="1" hangingPunct="1">
              <a:lnSpc>
                <a:spcPct val="80000"/>
              </a:lnSpc>
              <a:buFontTx/>
              <a:buChar char="•"/>
            </a:pPr>
            <a:r>
              <a:rPr lang="en-US" altLang="en-US" dirty="0"/>
              <a:t> The final cast should be robust</a:t>
            </a:r>
          </a:p>
          <a:p>
            <a:pPr eaLnBrk="1" hangingPunct="1">
              <a:lnSpc>
                <a:spcPct val="80000"/>
              </a:lnSpc>
            </a:pPr>
            <a:endParaRPr lang="en-US" altLang="en-US" dirty="0"/>
          </a:p>
        </p:txBody>
      </p:sp>
      <p:sp>
        <p:nvSpPr>
          <p:cNvPr id="40965" name="Text Box 5">
            <a:extLst>
              <a:ext uri="{FF2B5EF4-FFF2-40B4-BE49-F238E27FC236}">
                <a16:creationId xmlns:a16="http://schemas.microsoft.com/office/drawing/2014/main" id="{8711A643-3AF2-469E-B605-A76DEC19E9E9}"/>
              </a:ext>
            </a:extLst>
          </p:cNvPr>
          <p:cNvSpPr txBox="1">
            <a:spLocks noChangeArrowheads="1"/>
          </p:cNvSpPr>
          <p:nvPr/>
        </p:nvSpPr>
        <p:spPr bwMode="auto">
          <a:xfrm>
            <a:off x="1965325" y="5036403"/>
            <a:ext cx="6721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A cast or </a:t>
            </a:r>
            <a:r>
              <a:rPr lang="en-US" altLang="en-US" dirty="0" err="1"/>
              <a:t>mould</a:t>
            </a:r>
            <a:r>
              <a:rPr lang="en-US" altLang="en-US" dirty="0"/>
              <a:t> is simply a reverse or negative </a:t>
            </a:r>
          </a:p>
          <a:p>
            <a:pPr eaLnBrk="1" hangingPunct="1"/>
            <a:r>
              <a:rPr lang="en-US" altLang="en-US" dirty="0"/>
              <a:t>three-dimensional image of an impression</a:t>
            </a:r>
          </a:p>
        </p:txBody>
      </p:sp>
      <p:sp>
        <p:nvSpPr>
          <p:cNvPr id="11268" name="Text Box 6">
            <a:extLst>
              <a:ext uri="{FF2B5EF4-FFF2-40B4-BE49-F238E27FC236}">
                <a16:creationId xmlns:a16="http://schemas.microsoft.com/office/drawing/2014/main" id="{F637EB94-F7F2-4ADB-9442-7453C1EB5D30}"/>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0C503C77-6849-46F0-8CD8-58D88436AC60}"/>
              </a:ext>
            </a:extLst>
          </p:cNvPr>
          <p:cNvSpPr>
            <a:spLocks noGrp="1"/>
          </p:cNvSpPr>
          <p:nvPr>
            <p:ph type="sldNum" sz="quarter" idx="12"/>
          </p:nvPr>
        </p:nvSpPr>
        <p:spPr/>
        <p:txBody>
          <a:bodyPr/>
          <a:lstStyle/>
          <a:p>
            <a:fld id="{B95926EF-E5B6-408C-946E-EC38387C8800}" type="slidenum">
              <a:rPr lang="en-US" altLang="en-US" smtClean="0"/>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4">
                                            <p:txEl>
                                              <p:pRg st="4" end="4"/>
                                            </p:txEl>
                                          </p:spTgt>
                                        </p:tgtEl>
                                        <p:attrNameLst>
                                          <p:attrName>style.visibility</p:attrName>
                                        </p:attrNameLst>
                                      </p:cBhvr>
                                      <p:to>
                                        <p:strVal val="visible"/>
                                      </p:to>
                                    </p:set>
                                    <p:animEffect transition="in" filter="box(in)">
                                      <p:cBhvr>
                                        <p:cTn id="7" dur="500"/>
                                        <p:tgtEl>
                                          <p:spTgt spid="40964">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0964">
                                            <p:txEl>
                                              <p:pRg st="6" end="6"/>
                                            </p:txEl>
                                          </p:spTgt>
                                        </p:tgtEl>
                                        <p:attrNameLst>
                                          <p:attrName>style.visibility</p:attrName>
                                        </p:attrNameLst>
                                      </p:cBhvr>
                                      <p:to>
                                        <p:strVal val="visible"/>
                                      </p:to>
                                    </p:set>
                                    <p:animEffect transition="in" filter="box(in)">
                                      <p:cBhvr>
                                        <p:cTn id="10" dur="500"/>
                                        <p:tgtEl>
                                          <p:spTgt spid="40964">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0964">
                                            <p:txEl>
                                              <p:pRg st="8" end="8"/>
                                            </p:txEl>
                                          </p:spTgt>
                                        </p:tgtEl>
                                        <p:attrNameLst>
                                          <p:attrName>style.visibility</p:attrName>
                                        </p:attrNameLst>
                                      </p:cBhvr>
                                      <p:to>
                                        <p:strVal val="visible"/>
                                      </p:to>
                                    </p:set>
                                    <p:animEffect transition="in" filter="box(in)">
                                      <p:cBhvr>
                                        <p:cTn id="13" dur="500"/>
                                        <p:tgtEl>
                                          <p:spTgt spid="40964">
                                            <p:txEl>
                                              <p:pRg st="8" end="8"/>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0964">
                                            <p:txEl>
                                              <p:pRg st="10" end="10"/>
                                            </p:txEl>
                                          </p:spTgt>
                                        </p:tgtEl>
                                        <p:attrNameLst>
                                          <p:attrName>style.visibility</p:attrName>
                                        </p:attrNameLst>
                                      </p:cBhvr>
                                      <p:to>
                                        <p:strVal val="visible"/>
                                      </p:to>
                                    </p:set>
                                    <p:animEffect transition="in" filter="box(in)">
                                      <p:cBhvr>
                                        <p:cTn id="16" dur="500"/>
                                        <p:tgtEl>
                                          <p:spTgt spid="40964">
                                            <p:txEl>
                                              <p:pRg st="10" end="10"/>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0964">
                                            <p:txEl>
                                              <p:pRg st="12" end="12"/>
                                            </p:txEl>
                                          </p:spTgt>
                                        </p:tgtEl>
                                        <p:attrNameLst>
                                          <p:attrName>style.visibility</p:attrName>
                                        </p:attrNameLst>
                                      </p:cBhvr>
                                      <p:to>
                                        <p:strVal val="visible"/>
                                      </p:to>
                                    </p:set>
                                    <p:animEffect transition="in" filter="box(in)">
                                      <p:cBhvr>
                                        <p:cTn id="19" dur="500"/>
                                        <p:tgtEl>
                                          <p:spTgt spid="40964">
                                            <p:txEl>
                                              <p:pRg st="12" end="1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40965"/>
                                        </p:tgtEl>
                                        <p:attrNameLst>
                                          <p:attrName>style.visibility</p:attrName>
                                        </p:attrNameLst>
                                      </p:cBhvr>
                                      <p:to>
                                        <p:strVal val="visible"/>
                                      </p:to>
                                    </p:set>
                                    <p:animEffect transition="in" filter="diamond(in)">
                                      <p:cBhvr>
                                        <p:cTn id="24"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AFFC3077-C585-4181-A9E3-E443A80FEC46}"/>
              </a:ext>
            </a:extLst>
          </p:cNvPr>
          <p:cNvSpPr txBox="1">
            <a:spLocks noChangeArrowheads="1"/>
          </p:cNvSpPr>
          <p:nvPr/>
        </p:nvSpPr>
        <p:spPr bwMode="auto">
          <a:xfrm>
            <a:off x="1447800" y="958465"/>
            <a:ext cx="9448800" cy="521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dirty="0"/>
              <a:t>Some of the casting techniques are given below</a:t>
            </a:r>
            <a:r>
              <a:rPr lang="en-US" altLang="en-US" dirty="0"/>
              <a:t>:</a:t>
            </a:r>
          </a:p>
          <a:p>
            <a:pPr eaLnBrk="1" hangingPunct="1">
              <a:lnSpc>
                <a:spcPct val="80000"/>
              </a:lnSpc>
            </a:pPr>
            <a:endParaRPr lang="en-US" altLang="en-US" dirty="0"/>
          </a:p>
          <a:p>
            <a:pPr eaLnBrk="1" hangingPunct="1">
              <a:lnSpc>
                <a:spcPct val="80000"/>
              </a:lnSpc>
            </a:pPr>
            <a:r>
              <a:rPr lang="en-US" altLang="en-US" sz="2800" dirty="0"/>
              <a:t>Plasticine</a:t>
            </a:r>
            <a:r>
              <a:rPr lang="en-US" altLang="en-US" dirty="0"/>
              <a:t>:  </a:t>
            </a:r>
          </a:p>
          <a:p>
            <a:pPr eaLnBrk="1" hangingPunct="1">
              <a:lnSpc>
                <a:spcPct val="80000"/>
              </a:lnSpc>
            </a:pPr>
            <a:endParaRPr lang="en-US" altLang="en-US" dirty="0"/>
          </a:p>
          <a:p>
            <a:pPr eaLnBrk="1" hangingPunct="1">
              <a:lnSpc>
                <a:spcPct val="80000"/>
              </a:lnSpc>
            </a:pPr>
            <a:r>
              <a:rPr lang="en-US" altLang="en-US" dirty="0"/>
              <a:t>Ordinary plasticine does not pickup fine details and are easily deformed. However, now good quality plasticine are available that can pickup fine details.</a:t>
            </a:r>
          </a:p>
          <a:p>
            <a:pPr eaLnBrk="1" hangingPunct="1">
              <a:lnSpc>
                <a:spcPct val="80000"/>
              </a:lnSpc>
            </a:pPr>
            <a:r>
              <a:rPr lang="en-US" altLang="en-US" dirty="0"/>
              <a:t>	</a:t>
            </a:r>
          </a:p>
          <a:p>
            <a:pPr eaLnBrk="1" hangingPunct="1">
              <a:lnSpc>
                <a:spcPct val="80000"/>
              </a:lnSpc>
            </a:pPr>
            <a:r>
              <a:rPr lang="en-US" altLang="en-US" dirty="0"/>
              <a:t>A lump of plasticine is taken and pressed in between two glass plates to give its smooth surface. </a:t>
            </a:r>
          </a:p>
          <a:p>
            <a:pPr eaLnBrk="1" hangingPunct="1">
              <a:lnSpc>
                <a:spcPct val="80000"/>
              </a:lnSpc>
            </a:pPr>
            <a:r>
              <a:rPr lang="en-US" altLang="en-US" dirty="0"/>
              <a:t>	</a:t>
            </a:r>
          </a:p>
          <a:p>
            <a:pPr eaLnBrk="1" hangingPunct="1">
              <a:lnSpc>
                <a:spcPct val="80000"/>
              </a:lnSpc>
            </a:pPr>
            <a:r>
              <a:rPr lang="en-US" altLang="en-US" dirty="0"/>
              <a:t>The slightly moistened smooth area is pressed against the mark. The moistened plasticine does not stick to the surface and picks up the details. </a:t>
            </a:r>
          </a:p>
          <a:p>
            <a:pPr eaLnBrk="1" hangingPunct="1">
              <a:lnSpc>
                <a:spcPct val="80000"/>
              </a:lnSpc>
            </a:pPr>
            <a:endParaRPr lang="en-US" altLang="en-US" dirty="0"/>
          </a:p>
          <a:p>
            <a:pPr eaLnBrk="1" hangingPunct="1">
              <a:lnSpc>
                <a:spcPct val="80000"/>
              </a:lnSpc>
            </a:pPr>
            <a:r>
              <a:rPr lang="en-US" altLang="en-US" b="1" dirty="0"/>
              <a:t>Dental Mass:</a:t>
            </a:r>
            <a:r>
              <a:rPr lang="en-US" altLang="en-US" dirty="0"/>
              <a:t> </a:t>
            </a:r>
          </a:p>
          <a:p>
            <a:pPr eaLnBrk="1" hangingPunct="1">
              <a:lnSpc>
                <a:spcPct val="80000"/>
              </a:lnSpc>
            </a:pPr>
            <a:endParaRPr lang="en-US" altLang="en-US" dirty="0"/>
          </a:p>
          <a:p>
            <a:pPr eaLnBrk="1" hangingPunct="1">
              <a:lnSpc>
                <a:spcPct val="80000"/>
              </a:lnSpc>
            </a:pPr>
            <a:r>
              <a:rPr lang="en-US" altLang="en-US" dirty="0"/>
              <a:t>Dental mass can pick up fine details and record the marks permanently.	</a:t>
            </a:r>
          </a:p>
        </p:txBody>
      </p:sp>
      <p:sp>
        <p:nvSpPr>
          <p:cNvPr id="12291" name="Text Box 5">
            <a:extLst>
              <a:ext uri="{FF2B5EF4-FFF2-40B4-BE49-F238E27FC236}">
                <a16:creationId xmlns:a16="http://schemas.microsoft.com/office/drawing/2014/main" id="{C2C9D0D1-FF84-477C-964F-CF1890038DA8}"/>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181FE844-E298-434E-AF20-D689A61C33B2}"/>
              </a:ext>
            </a:extLst>
          </p:cNvPr>
          <p:cNvSpPr>
            <a:spLocks noGrp="1"/>
          </p:cNvSpPr>
          <p:nvPr>
            <p:ph type="sldNum" sz="quarter" idx="12"/>
          </p:nvPr>
        </p:nvSpPr>
        <p:spPr/>
        <p:txBody>
          <a:bodyPr/>
          <a:lstStyle/>
          <a:p>
            <a:fld id="{B95926EF-E5B6-408C-946E-EC38387C8800}" type="slidenum">
              <a:rPr lang="en-US" altLang="en-US" smtClean="0"/>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6">
                                            <p:txEl>
                                              <p:pRg st="4" end="4"/>
                                            </p:txEl>
                                          </p:spTgt>
                                        </p:tgtEl>
                                        <p:attrNameLst>
                                          <p:attrName>style.visibility</p:attrName>
                                        </p:attrNameLst>
                                      </p:cBhvr>
                                      <p:to>
                                        <p:strVal val="visible"/>
                                      </p:to>
                                    </p:set>
                                    <p:animEffect transition="in" filter="box(in)">
                                      <p:cBhvr>
                                        <p:cTn id="7" dur="500"/>
                                        <p:tgtEl>
                                          <p:spTgt spid="23556">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3556">
                                            <p:txEl>
                                              <p:pRg st="6" end="6"/>
                                            </p:txEl>
                                          </p:spTgt>
                                        </p:tgtEl>
                                        <p:attrNameLst>
                                          <p:attrName>style.visibility</p:attrName>
                                        </p:attrNameLst>
                                      </p:cBhvr>
                                      <p:to>
                                        <p:strVal val="visible"/>
                                      </p:to>
                                    </p:set>
                                    <p:anim calcmode="lin" valueType="num">
                                      <p:cBhvr additive="base">
                                        <p:cTn id="12" dur="500" fill="hold"/>
                                        <p:tgtEl>
                                          <p:spTgt spid="23556">
                                            <p:txEl>
                                              <p:pRg st="6" end="6"/>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23556">
                                            <p:txEl>
                                              <p:pRg st="8" end="8"/>
                                            </p:txEl>
                                          </p:spTgt>
                                        </p:tgtEl>
                                        <p:attrNameLst>
                                          <p:attrName>style.visibility</p:attrName>
                                        </p:attrNameLst>
                                      </p:cBhvr>
                                      <p:to>
                                        <p:strVal val="visible"/>
                                      </p:to>
                                    </p:set>
                                    <p:anim calcmode="lin" valueType="num">
                                      <p:cBhvr additive="base">
                                        <p:cTn id="18" dur="500" fill="hold"/>
                                        <p:tgtEl>
                                          <p:spTgt spid="23556">
                                            <p:txEl>
                                              <p:pRg st="8" end="8"/>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355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3556">
                                            <p:txEl>
                                              <p:pRg st="10" end="1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3556">
                                            <p:txEl>
                                              <p:pRg st="12" end="12"/>
                                            </p:txEl>
                                          </p:spTgt>
                                        </p:tgtEl>
                                        <p:attrNameLst>
                                          <p:attrName>style.visibility</p:attrName>
                                        </p:attrNameLst>
                                      </p:cBhvr>
                                      <p:to>
                                        <p:strVal val="visible"/>
                                      </p:to>
                                    </p:set>
                                    <p:animEffect transition="in" filter="blinds(horizontal)">
                                      <p:cBhvr>
                                        <p:cTn id="28" dur="500"/>
                                        <p:tgtEl>
                                          <p:spTgt spid="2355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a:extLst>
              <a:ext uri="{FF2B5EF4-FFF2-40B4-BE49-F238E27FC236}">
                <a16:creationId xmlns:a16="http://schemas.microsoft.com/office/drawing/2014/main" id="{C3193773-9786-49FB-AF9B-6A405C53FFBA}"/>
              </a:ext>
            </a:extLst>
          </p:cNvPr>
          <p:cNvSpPr txBox="1">
            <a:spLocks noChangeArrowheads="1"/>
          </p:cNvSpPr>
          <p:nvPr/>
        </p:nvSpPr>
        <p:spPr bwMode="auto">
          <a:xfrm>
            <a:off x="1219200" y="1114485"/>
            <a:ext cx="936624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i="1" dirty="0"/>
              <a:t>Dental Mass (contd.)</a:t>
            </a:r>
          </a:p>
          <a:p>
            <a:pPr eaLnBrk="1" hangingPunct="1"/>
            <a:endParaRPr lang="en-US" altLang="en-US" sz="2000" i="1" dirty="0"/>
          </a:p>
          <a:p>
            <a:pPr eaLnBrk="1" hangingPunct="1"/>
            <a:r>
              <a:rPr lang="en-US" altLang="en-US" dirty="0"/>
              <a:t>The material is kneaded under hot water and when it is soft and uniform in texture, it is pressed between two glass plates to give smooth surfaces. </a:t>
            </a:r>
          </a:p>
          <a:p>
            <a:pPr eaLnBrk="1" hangingPunct="1"/>
            <a:endParaRPr lang="en-US" altLang="en-US" dirty="0"/>
          </a:p>
          <a:p>
            <a:pPr eaLnBrk="1" hangingPunct="1"/>
            <a:r>
              <a:rPr lang="en-US" altLang="en-US" dirty="0"/>
              <a:t>The material, while still warm, is pressed against the tool marks and left at the site for some time. It picks up the marks and then becomes hard.  </a:t>
            </a:r>
          </a:p>
          <a:p>
            <a:pPr eaLnBrk="1" hangingPunct="1"/>
            <a:endParaRPr lang="en-US" altLang="en-US" sz="2800" dirty="0"/>
          </a:p>
          <a:p>
            <a:pPr eaLnBrk="1" hangingPunct="1"/>
            <a:r>
              <a:rPr lang="en-US" altLang="en-US" sz="2800" b="1" dirty="0"/>
              <a:t>Adhesive tape:</a:t>
            </a:r>
            <a:r>
              <a:rPr lang="en-US" altLang="en-US" dirty="0"/>
              <a:t> </a:t>
            </a:r>
          </a:p>
          <a:p>
            <a:pPr eaLnBrk="1" hangingPunct="1"/>
            <a:endParaRPr lang="en-US" altLang="en-US" dirty="0"/>
          </a:p>
          <a:p>
            <a:pPr eaLnBrk="1" hangingPunct="1"/>
            <a:r>
              <a:rPr lang="en-US" altLang="en-US" dirty="0"/>
              <a:t>Adhesive tape used to lift fingerprints can be used to lift shallow tool marks. It does not give good results in deep scrapes and indentations. </a:t>
            </a:r>
          </a:p>
        </p:txBody>
      </p:sp>
      <p:sp>
        <p:nvSpPr>
          <p:cNvPr id="13315" name="Text Box 5">
            <a:extLst>
              <a:ext uri="{FF2B5EF4-FFF2-40B4-BE49-F238E27FC236}">
                <a16:creationId xmlns:a16="http://schemas.microsoft.com/office/drawing/2014/main" id="{A9BDD730-36D6-4BB4-AFA7-4A653E97E308}"/>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DA2926FA-C620-4FBF-A69E-808E4E592C84}"/>
              </a:ext>
            </a:extLst>
          </p:cNvPr>
          <p:cNvSpPr>
            <a:spLocks noGrp="1"/>
          </p:cNvSpPr>
          <p:nvPr>
            <p:ph type="sldNum" sz="quarter" idx="12"/>
          </p:nvPr>
        </p:nvSpPr>
        <p:spPr/>
        <p:txBody>
          <a:bodyPr/>
          <a:lstStyle/>
          <a:p>
            <a:fld id="{B95926EF-E5B6-408C-946E-EC38387C8800}" type="slidenum">
              <a:rPr lang="en-US" altLang="en-US" smtClean="0"/>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7" dur="500"/>
                                        <p:tgtEl>
                                          <p:spTgt spid="2458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80">
                                            <p:txEl>
                                              <p:pRg st="4" end="4"/>
                                            </p:txEl>
                                          </p:spTgt>
                                        </p:tgtEl>
                                        <p:attrNameLst>
                                          <p:attrName>style.visibility</p:attrName>
                                        </p:attrNameLst>
                                      </p:cBhvr>
                                      <p:to>
                                        <p:strVal val="visible"/>
                                      </p:to>
                                    </p:set>
                                    <p:animEffect transition="in" filter="box(in)">
                                      <p:cBhvr>
                                        <p:cTn id="12" dur="500"/>
                                        <p:tgtEl>
                                          <p:spTgt spid="2458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4580">
                                            <p:txEl>
                                              <p:pRg st="8" end="8"/>
                                            </p:txEl>
                                          </p:spTgt>
                                        </p:tgtEl>
                                        <p:attrNameLst>
                                          <p:attrName>style.visibility</p:attrName>
                                        </p:attrNameLst>
                                      </p:cBhvr>
                                      <p:to>
                                        <p:strVal val="visible"/>
                                      </p:to>
                                    </p:set>
                                    <p:animEffect transition="in" filter="checkerboard(across)">
                                      <p:cBhvr>
                                        <p:cTn id="21" dur="500"/>
                                        <p:tgtEl>
                                          <p:spTgt spid="245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a:extLst>
              <a:ext uri="{FF2B5EF4-FFF2-40B4-BE49-F238E27FC236}">
                <a16:creationId xmlns:a16="http://schemas.microsoft.com/office/drawing/2014/main" id="{A50C6DBC-DA5D-4EC9-A17E-F7EB2589E1E0}"/>
              </a:ext>
            </a:extLst>
          </p:cNvPr>
          <p:cNvSpPr txBox="1">
            <a:spLocks noChangeArrowheads="1"/>
          </p:cNvSpPr>
          <p:nvPr/>
        </p:nvSpPr>
        <p:spPr bwMode="auto">
          <a:xfrm>
            <a:off x="1066800" y="941487"/>
            <a:ext cx="10591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b="1" dirty="0"/>
              <a:t>Latex, plastic solutions</a:t>
            </a:r>
            <a:r>
              <a:rPr lang="en-US" altLang="en-US" b="1" u="sng" dirty="0"/>
              <a:t>,</a:t>
            </a:r>
            <a:r>
              <a:rPr lang="en-US" altLang="en-US" b="1" dirty="0"/>
              <a:t> Cellulose acetate </a:t>
            </a:r>
            <a:r>
              <a:rPr lang="en-US" altLang="en-US" b="1" dirty="0" err="1"/>
              <a:t>etc</a:t>
            </a:r>
            <a:r>
              <a:rPr lang="en-US" altLang="en-US" dirty="0"/>
              <a:t>:  </a:t>
            </a:r>
          </a:p>
          <a:p>
            <a:pPr eaLnBrk="1" hangingPunct="1">
              <a:lnSpc>
                <a:spcPct val="90000"/>
              </a:lnSpc>
            </a:pPr>
            <a:endParaRPr lang="en-US" altLang="en-US" dirty="0"/>
          </a:p>
          <a:p>
            <a:pPr eaLnBrk="1" hangingPunct="1">
              <a:lnSpc>
                <a:spcPct val="90000"/>
              </a:lnSpc>
            </a:pPr>
            <a:r>
              <a:rPr lang="en-US" altLang="en-US" dirty="0"/>
              <a:t>Latex is rubber juice and is useful to collect tool marks. It is good material  for  scrape  marks  but  is  not  so  good for indentations especially deep ones, as due to stretching, the dimensions of the lifted marks change. </a:t>
            </a:r>
          </a:p>
          <a:p>
            <a:pPr eaLnBrk="1" hangingPunct="1">
              <a:lnSpc>
                <a:spcPct val="90000"/>
              </a:lnSpc>
            </a:pPr>
            <a:r>
              <a:rPr lang="en-US" altLang="en-US" dirty="0"/>
              <a:t>	</a:t>
            </a:r>
          </a:p>
          <a:p>
            <a:pPr eaLnBrk="1" hangingPunct="1">
              <a:lnSpc>
                <a:spcPct val="90000"/>
              </a:lnSpc>
            </a:pPr>
            <a:r>
              <a:rPr lang="en-US" altLang="en-US" dirty="0"/>
              <a:t>The material is poured over the surface bearing marks. It is then allowed to dry for about six hours. The thin film or sheet is pealed off.</a:t>
            </a:r>
          </a:p>
          <a:p>
            <a:pPr eaLnBrk="1" hangingPunct="1">
              <a:lnSpc>
                <a:spcPct val="90000"/>
              </a:lnSpc>
            </a:pPr>
            <a:r>
              <a:rPr lang="en-US" altLang="en-US" dirty="0"/>
              <a:t>	</a:t>
            </a:r>
          </a:p>
          <a:p>
            <a:pPr eaLnBrk="1" hangingPunct="1">
              <a:lnSpc>
                <a:spcPct val="90000"/>
              </a:lnSpc>
            </a:pPr>
            <a:r>
              <a:rPr lang="en-US" altLang="en-US" dirty="0"/>
              <a:t>The plastic solutions are equally useful to lift the marks and are processed in a similar way.</a:t>
            </a:r>
          </a:p>
          <a:p>
            <a:pPr eaLnBrk="1" hangingPunct="1">
              <a:lnSpc>
                <a:spcPct val="90000"/>
              </a:lnSpc>
            </a:pPr>
            <a:r>
              <a:rPr lang="en-US" altLang="en-US" dirty="0"/>
              <a:t>	</a:t>
            </a:r>
          </a:p>
          <a:p>
            <a:pPr eaLnBrk="1" hangingPunct="1">
              <a:lnSpc>
                <a:spcPct val="90000"/>
              </a:lnSpc>
            </a:pPr>
            <a:r>
              <a:rPr lang="en-US" altLang="en-US" dirty="0"/>
              <a:t>Tool marks from stone, concrete, wood, etc.  can be  lifted  by cellulose acetate dissolved in acetone.  A layer of 1/16 inch  is made. The cellulose acetate cast should be photographed, with scale, immediately otherwise the layer is likely to shrink.	</a:t>
            </a:r>
          </a:p>
        </p:txBody>
      </p:sp>
      <p:sp>
        <p:nvSpPr>
          <p:cNvPr id="14339" name="Text Box 5">
            <a:extLst>
              <a:ext uri="{FF2B5EF4-FFF2-40B4-BE49-F238E27FC236}">
                <a16:creationId xmlns:a16="http://schemas.microsoft.com/office/drawing/2014/main" id="{564093BD-7B02-4F32-A137-DFC5635F1C6E}"/>
              </a:ext>
            </a:extLst>
          </p:cNvPr>
          <p:cNvSpPr txBox="1">
            <a:spLocks noChangeArrowheads="1"/>
          </p:cNvSpPr>
          <p:nvPr/>
        </p:nvSpPr>
        <p:spPr bwMode="auto">
          <a:xfrm>
            <a:off x="9372600" y="6376989"/>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i="1"/>
              <a:t>ranbsingh</a:t>
            </a:r>
          </a:p>
        </p:txBody>
      </p:sp>
      <p:sp>
        <p:nvSpPr>
          <p:cNvPr id="2" name="Slide Number Placeholder 1">
            <a:extLst>
              <a:ext uri="{FF2B5EF4-FFF2-40B4-BE49-F238E27FC236}">
                <a16:creationId xmlns:a16="http://schemas.microsoft.com/office/drawing/2014/main" id="{E742E087-3565-4F0D-9BAC-804131E15E4F}"/>
              </a:ext>
            </a:extLst>
          </p:cNvPr>
          <p:cNvSpPr>
            <a:spLocks noGrp="1"/>
          </p:cNvSpPr>
          <p:nvPr>
            <p:ph type="sldNum" sz="quarter" idx="12"/>
          </p:nvPr>
        </p:nvSpPr>
        <p:spPr/>
        <p:txBody>
          <a:bodyPr/>
          <a:lstStyle/>
          <a:p>
            <a:fld id="{B95926EF-E5B6-408C-946E-EC38387C8800}" type="slidenum">
              <a:rPr lang="en-US" altLang="en-US" smtClean="0"/>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Effect transition="in" filter="box(in)">
                                      <p:cBhvr>
                                        <p:cTn id="7" dur="500"/>
                                        <p:tgtEl>
                                          <p:spTgt spid="2560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5604">
                                            <p:txEl>
                                              <p:pRg st="4" end="4"/>
                                            </p:txEl>
                                          </p:spTgt>
                                        </p:tgtEl>
                                        <p:attrNameLst>
                                          <p:attrName>style.visibility</p:attrName>
                                        </p:attrNameLst>
                                      </p:cBhvr>
                                      <p:to>
                                        <p:strVal val="visible"/>
                                      </p:to>
                                    </p:set>
                                    <p:animEffect transition="in" filter="diamond(in)">
                                      <p:cBhvr>
                                        <p:cTn id="12" dur="500"/>
                                        <p:tgtEl>
                                          <p:spTgt spid="2560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5604">
                                            <p:txEl>
                                              <p:pRg st="6" end="6"/>
                                            </p:txEl>
                                          </p:spTgt>
                                        </p:tgtEl>
                                        <p:attrNameLst>
                                          <p:attrName>style.visibility</p:attrName>
                                        </p:attrNameLst>
                                      </p:cBhvr>
                                      <p:to>
                                        <p:strVal val="visible"/>
                                      </p:to>
                                    </p:set>
                                    <p:animEffect transition="in" filter="blinds(horizontal)">
                                      <p:cBhvr>
                                        <p:cTn id="17" dur="500"/>
                                        <p:tgtEl>
                                          <p:spTgt spid="2560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5604">
                                            <p:txEl>
                                              <p:pRg st="8" end="8"/>
                                            </p:txEl>
                                          </p:spTgt>
                                        </p:tgtEl>
                                        <p:attrNameLst>
                                          <p:attrName>style.visibility</p:attrName>
                                        </p:attrNameLst>
                                      </p:cBhvr>
                                      <p:to>
                                        <p:strVal val="visible"/>
                                      </p:to>
                                    </p:set>
                                    <p:animEffect transition="in" filter="checkerboard(across)">
                                      <p:cBhvr>
                                        <p:cTn id="22" dur="500"/>
                                        <p:tgtEl>
                                          <p:spTgt spid="256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564</TotalTime>
  <Words>1726</Words>
  <Application>Microsoft Office PowerPoint</Application>
  <PresentationFormat>Widescreen</PresentationFormat>
  <Paragraphs>409</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Calibri</vt:lpstr>
      <vt:lpstr>Constantia</vt:lpstr>
      <vt:lpstr>Imprint MT Shadow</vt:lpstr>
      <vt:lpstr>Leelawadee UI</vt:lpstr>
      <vt:lpstr>Lucida Sans</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ngv</dc:creator>
  <cp:lastModifiedBy>Ran B Singh</cp:lastModifiedBy>
  <cp:revision>30</cp:revision>
  <dcterms:created xsi:type="dcterms:W3CDTF">2002-09-12T01:40:49Z</dcterms:created>
  <dcterms:modified xsi:type="dcterms:W3CDTF">2017-09-22T11:00:41Z</dcterms:modified>
</cp:coreProperties>
</file>